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0" r:id="rId4"/>
  </p:sldMasterIdLst>
  <p:notesMasterIdLst>
    <p:notesMasterId r:id="rId6"/>
  </p:notesMasterIdLst>
  <p:handoutMasterIdLst>
    <p:handoutMasterId r:id="rId7"/>
  </p:handoutMasterIdLst>
  <p:sldIdLst>
    <p:sldId id="849" r:id="rId5"/>
  </p:sldIdLst>
  <p:sldSz cx="9144000" cy="5143500" type="screen16x9"/>
  <p:notesSz cx="6794500" cy="9931400"/>
  <p:defaultTextStyle>
    <a:defPPr>
      <a:defRPr lang="en-US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0AF"/>
    <a:srgbClr val="233845"/>
    <a:srgbClr val="B2E2E7"/>
    <a:srgbClr val="3D9A02"/>
    <a:srgbClr val="DEE1E3"/>
    <a:srgbClr val="7B888F"/>
    <a:srgbClr val="40B8C3"/>
    <a:srgbClr val="FFFFFF"/>
    <a:srgbClr val="2D4859"/>
    <a:srgbClr val="5A6A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E9FCEF-E97D-406D-BA8D-79E5D3385666}" v="42" dt="2022-09-08T17:56:54.4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12" autoAdjust="0"/>
    <p:restoredTop sz="94249" autoAdjust="0"/>
  </p:normalViewPr>
  <p:slideViewPr>
    <p:cSldViewPr snapToGrid="0">
      <p:cViewPr varScale="1">
        <p:scale>
          <a:sx n="137" d="100"/>
          <a:sy n="137" d="100"/>
        </p:scale>
        <p:origin x="996" y="114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8" d="100"/>
        <a:sy n="78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-4044" y="-96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yan, Maidie" userId="bbc04758-f03d-47f7-a2af-2cac991f3df8" providerId="ADAL" clId="{34E9FCEF-E97D-406D-BA8D-79E5D3385666}"/>
    <pc:docChg chg="undo custSel modSld">
      <pc:chgData name="Ryan, Maidie" userId="bbc04758-f03d-47f7-a2af-2cac991f3df8" providerId="ADAL" clId="{34E9FCEF-E97D-406D-BA8D-79E5D3385666}" dt="2022-09-08T19:30:59.533" v="13"/>
      <pc:docMkLst>
        <pc:docMk/>
      </pc:docMkLst>
      <pc:sldChg chg="addSp delSp modSp mod">
        <pc:chgData name="Ryan, Maidie" userId="bbc04758-f03d-47f7-a2af-2cac991f3df8" providerId="ADAL" clId="{34E9FCEF-E97D-406D-BA8D-79E5D3385666}" dt="2022-09-08T19:30:59.533" v="13"/>
        <pc:sldMkLst>
          <pc:docMk/>
          <pc:sldMk cId="508744708" sldId="849"/>
        </pc:sldMkLst>
        <pc:spChg chg="mod">
          <ac:chgData name="Ryan, Maidie" userId="bbc04758-f03d-47f7-a2af-2cac991f3df8" providerId="ADAL" clId="{34E9FCEF-E97D-406D-BA8D-79E5D3385666}" dt="2022-09-08T17:53:34.384" v="4" actId="20577"/>
          <ac:spMkLst>
            <pc:docMk/>
            <pc:sldMk cId="508744708" sldId="849"/>
            <ac:spMk id="6" creationId="{DF3C5546-A389-4EC9-8283-EA97D8299F10}"/>
          </ac:spMkLst>
        </pc:spChg>
        <pc:spChg chg="mod">
          <ac:chgData name="Ryan, Maidie" userId="bbc04758-f03d-47f7-a2af-2cac991f3df8" providerId="ADAL" clId="{34E9FCEF-E97D-406D-BA8D-79E5D3385666}" dt="2022-09-08T17:55:59.828" v="6" actId="20577"/>
          <ac:spMkLst>
            <pc:docMk/>
            <pc:sldMk cId="508744708" sldId="849"/>
            <ac:spMk id="7" creationId="{52FD35D8-1F59-4977-B4E9-43608568162E}"/>
          </ac:spMkLst>
        </pc:spChg>
        <pc:spChg chg="mod">
          <ac:chgData name="Ryan, Maidie" userId="bbc04758-f03d-47f7-a2af-2cac991f3df8" providerId="ADAL" clId="{34E9FCEF-E97D-406D-BA8D-79E5D3385666}" dt="2022-09-08T17:53:28.787" v="3" actId="20577"/>
          <ac:spMkLst>
            <pc:docMk/>
            <pc:sldMk cId="508744708" sldId="849"/>
            <ac:spMk id="8" creationId="{F2B2EF4C-EE22-41C7-A6CF-7150923671D4}"/>
          </ac:spMkLst>
        </pc:spChg>
        <pc:spChg chg="mod">
          <ac:chgData name="Ryan, Maidie" userId="bbc04758-f03d-47f7-a2af-2cac991f3df8" providerId="ADAL" clId="{34E9FCEF-E97D-406D-BA8D-79E5D3385666}" dt="2022-09-08T17:52:20.188" v="1" actId="20577"/>
          <ac:spMkLst>
            <pc:docMk/>
            <pc:sldMk cId="508744708" sldId="849"/>
            <ac:spMk id="15" creationId="{DD91A4AF-49CF-48BC-AADC-4A1FB9E9235E}"/>
          </ac:spMkLst>
        </pc:spChg>
        <pc:spChg chg="mod">
          <ac:chgData name="Ryan, Maidie" userId="bbc04758-f03d-47f7-a2af-2cac991f3df8" providerId="ADAL" clId="{34E9FCEF-E97D-406D-BA8D-79E5D3385666}" dt="2022-09-08T17:53:21.315" v="2" actId="20577"/>
          <ac:spMkLst>
            <pc:docMk/>
            <pc:sldMk cId="508744708" sldId="849"/>
            <ac:spMk id="24" creationId="{568C802F-5BB0-42E3-869F-6DD61317B7BC}"/>
          </ac:spMkLst>
        </pc:spChg>
        <pc:spChg chg="add del">
          <ac:chgData name="Ryan, Maidie" userId="bbc04758-f03d-47f7-a2af-2cac991f3df8" providerId="ADAL" clId="{34E9FCEF-E97D-406D-BA8D-79E5D3385666}" dt="2022-09-08T17:56:14.364" v="8" actId="22"/>
          <ac:spMkLst>
            <pc:docMk/>
            <pc:sldMk cId="508744708" sldId="849"/>
            <ac:spMk id="47" creationId="{125CEED3-3D73-D073-47AA-03C7766B5B8B}"/>
          </ac:spMkLst>
        </pc:spChg>
        <pc:spChg chg="add mod">
          <ac:chgData name="Ryan, Maidie" userId="bbc04758-f03d-47f7-a2af-2cac991f3df8" providerId="ADAL" clId="{34E9FCEF-E97D-406D-BA8D-79E5D3385666}" dt="2022-09-08T19:30:59.533" v="13"/>
          <ac:spMkLst>
            <pc:docMk/>
            <pc:sldMk cId="508744708" sldId="849"/>
            <ac:spMk id="48" creationId="{0F8DDF91-9714-0B9F-3E55-361D7C35F95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53E01E-0EA8-45EE-A761-8E47ACA1690E}" type="datetimeFigureOut">
              <a:rPr lang="en-GB" smtClean="0"/>
              <a:t>08/09/2022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8767C4-81BA-4DD3-9742-4C15775B76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55012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AC83B3-E892-4EA8-BAD1-9B43DB368996}" type="datetimeFigureOut">
              <a:rPr lang="en-GB" smtClean="0"/>
              <a:pPr/>
              <a:t>08/09/2022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7313" y="744538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F5745-C178-4DBE-A3C6-9E9F1BF7849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3813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91AD66-3101-4528-B21C-3DF0ED43D64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4919" y="4765499"/>
            <a:ext cx="791660" cy="116100"/>
          </a:xfrm>
        </p:spPr>
        <p:txBody>
          <a:bodyPr>
            <a:normAutofit/>
          </a:bodyPr>
          <a:lstStyle>
            <a:lvl1pPr>
              <a:defRPr sz="750"/>
            </a:lvl1pPr>
            <a:lvl5pPr marL="638555" indent="0">
              <a:buNone/>
              <a:defRPr/>
            </a:lvl5pPr>
          </a:lstStyle>
          <a:p>
            <a:pPr lvl="0"/>
            <a:fld id="{92C86E61-A896-4354-A16B-B7B24276CC19}" type="datetime3">
              <a:rPr lang="en-GB" smtClean="0"/>
              <a:pPr lvl="0"/>
              <a:t>15 June, 2020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A631667-E28D-7640-95F5-66AB9F64F4F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4815" y="3321000"/>
            <a:ext cx="6462710" cy="27699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DB91D220-690F-F743-8BF8-C2B6B49DCD9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4815" y="4050001"/>
            <a:ext cx="6462710" cy="20774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50" b="0" i="0">
                <a:solidFill>
                  <a:schemeClr val="tx1"/>
                </a:solidFill>
                <a:latin typeface="+mn-lt"/>
                <a:cs typeface="Poppins" pitchFamily="2" charset="77"/>
              </a:defRPr>
            </a:lvl1pPr>
          </a:lstStyle>
          <a:p>
            <a:pPr lvl="0"/>
            <a:r>
              <a:rPr lang="en-US" dirty="0"/>
              <a:t>Presenter’s name</a:t>
            </a:r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621E5E3B-E036-4E80-8C93-5C209C4F4AE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5914" y="405000"/>
            <a:ext cx="1329770" cy="405000"/>
          </a:xfrm>
          <a:prstGeom prst="rect">
            <a:avLst/>
          </a:prstGeom>
        </p:spPr>
      </p:pic>
      <p:sp>
        <p:nvSpPr>
          <p:cNvPr id="24" name="Title 23">
            <a:extLst>
              <a:ext uri="{FF2B5EF4-FFF2-40B4-BE49-F238E27FC236}">
                <a16:creationId xmlns:a16="http://schemas.microsoft.com/office/drawing/2014/main" id="{3DA28B32-A2D3-4D16-B95F-2224D1F265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5001" y="2536146"/>
            <a:ext cx="6462524" cy="519373"/>
          </a:xfrm>
        </p:spPr>
        <p:txBody>
          <a:bodyPr anchor="b" anchorCtr="0"/>
          <a:lstStyle>
            <a:lvl1pPr>
              <a:defRPr sz="3750"/>
            </a:lvl1pPr>
          </a:lstStyle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499545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ption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C91C39-61B0-4D9E-BAB9-D5584958AEB7}"/>
              </a:ext>
            </a:extLst>
          </p:cNvPr>
          <p:cNvSpPr/>
          <p:nvPr/>
        </p:nvSpPr>
        <p:spPr>
          <a:xfrm>
            <a:off x="6085285" y="0"/>
            <a:ext cx="3058715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5002" y="405000"/>
            <a:ext cx="5293656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309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accent4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3DB6232-1B3A-4AC0-BD90-520E27E8C3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814" y="944999"/>
            <a:ext cx="5293844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CF868CA2-3F74-4FE3-A0D0-2A2087A589A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387" y="4694363"/>
            <a:ext cx="620986" cy="18900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DECB51D-5D58-4680-A04D-C55A4CB24A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2238" y="424690"/>
            <a:ext cx="2285135" cy="4030310"/>
          </a:xfrm>
        </p:spPr>
        <p:txBody>
          <a:bodyPr anchor="ctr" anchorCtr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‘’Click here to add a quote or pull out text to the slide.’’</a:t>
            </a:r>
          </a:p>
        </p:txBody>
      </p:sp>
    </p:spTree>
    <p:extLst>
      <p:ext uri="{BB962C8B-B14F-4D97-AF65-F5344CB8AC3E}">
        <p14:creationId xmlns:p14="http://schemas.microsoft.com/office/powerpoint/2010/main" val="3775773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ption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C91C39-61B0-4D9E-BAB9-D5584958AEB7}"/>
              </a:ext>
            </a:extLst>
          </p:cNvPr>
          <p:cNvSpPr/>
          <p:nvPr/>
        </p:nvSpPr>
        <p:spPr>
          <a:xfrm>
            <a:off x="7029451" y="0"/>
            <a:ext cx="2114549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5001" y="405000"/>
            <a:ext cx="6138674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309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accent4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3DB6232-1B3A-4AC0-BD90-520E27E8C3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814" y="944999"/>
            <a:ext cx="6138861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CF868CA2-3F74-4FE3-A0D0-2A2087A589A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387" y="4694363"/>
            <a:ext cx="620986" cy="18900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DECB51D-5D58-4680-A04D-C55A4CB24A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29488" y="424690"/>
            <a:ext cx="1427885" cy="4030310"/>
          </a:xfrm>
        </p:spPr>
        <p:txBody>
          <a:bodyPr anchor="ctr" anchorCtr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‘’Click here to add a quote or pull out text to the slide.’’</a:t>
            </a:r>
          </a:p>
        </p:txBody>
      </p:sp>
    </p:spTree>
    <p:extLst>
      <p:ext uri="{BB962C8B-B14F-4D97-AF65-F5344CB8AC3E}">
        <p14:creationId xmlns:p14="http://schemas.microsoft.com/office/powerpoint/2010/main" val="2697236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5001" y="405001"/>
            <a:ext cx="8352047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000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accent4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3DB6232-1B3A-4AC0-BD90-520E27E8C3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813" y="944999"/>
            <a:ext cx="3627835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65674-84A9-4532-98D4-F0C186820949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194572" y="945356"/>
            <a:ext cx="4562475" cy="3509963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</a:t>
            </a:r>
            <a:r>
              <a:rPr lang="en-US" dirty="0" err="1"/>
              <a:t>ontent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95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5001" y="405001"/>
            <a:ext cx="8352046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000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accent4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65674-84A9-4532-98D4-F0C186820949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976812" y="945356"/>
            <a:ext cx="3780235" cy="3509963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</a:t>
            </a:r>
            <a:r>
              <a:rPr lang="en-US" dirty="0" err="1"/>
              <a:t>ontent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6DE514E-9CAB-42FD-938B-161DD49D8C9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05001" y="945356"/>
            <a:ext cx="3780000" cy="3509963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</a:t>
            </a:r>
            <a:r>
              <a:rPr lang="en-US" dirty="0" err="1"/>
              <a:t>ontent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707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4812" y="405001"/>
            <a:ext cx="8356763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000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accent4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3DB6232-1B3A-4AC0-BD90-520E27E8C3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813" y="944999"/>
            <a:ext cx="3780000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20">
            <a:extLst>
              <a:ext uri="{FF2B5EF4-FFF2-40B4-BE49-F238E27FC236}">
                <a16:creationId xmlns:a16="http://schemas.microsoft.com/office/drawing/2014/main" id="{035B0D96-3F44-410C-99F2-D377046AB1A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981575" y="944999"/>
            <a:ext cx="3780000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827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4813" y="405001"/>
            <a:ext cx="8354616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000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accent4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3DB6232-1B3A-4AC0-BD90-520E27E8C3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812" y="944999"/>
            <a:ext cx="2682479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20">
            <a:extLst>
              <a:ext uri="{FF2B5EF4-FFF2-40B4-BE49-F238E27FC236}">
                <a16:creationId xmlns:a16="http://schemas.microsoft.com/office/drawing/2014/main" id="{035B0D96-3F44-410C-99F2-D377046AB1A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249450" y="944999"/>
            <a:ext cx="2673910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20">
            <a:extLst>
              <a:ext uri="{FF2B5EF4-FFF2-40B4-BE49-F238E27FC236}">
                <a16:creationId xmlns:a16="http://schemas.microsoft.com/office/drawing/2014/main" id="{46CBB030-1AF7-40CA-A4BB-883AFB5B2F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85519" y="944999"/>
            <a:ext cx="2673910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529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 text and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4812" y="405001"/>
            <a:ext cx="8363186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000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accent4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3DB6232-1B3A-4AC0-BD90-520E27E8C3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812" y="2686050"/>
            <a:ext cx="2682479" cy="17689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20">
            <a:extLst>
              <a:ext uri="{FF2B5EF4-FFF2-40B4-BE49-F238E27FC236}">
                <a16:creationId xmlns:a16="http://schemas.microsoft.com/office/drawing/2014/main" id="{035B0D96-3F44-410C-99F2-D377046AB1A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249450" y="2686050"/>
            <a:ext cx="2673910" cy="17689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20">
            <a:extLst>
              <a:ext uri="{FF2B5EF4-FFF2-40B4-BE49-F238E27FC236}">
                <a16:creationId xmlns:a16="http://schemas.microsoft.com/office/drawing/2014/main" id="{46CBB030-1AF7-40CA-A4BB-883AFB5B2F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85519" y="2686050"/>
            <a:ext cx="2673910" cy="17689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CDDD8857-5E27-4C9D-822B-845517BA0A7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04812" y="945000"/>
            <a:ext cx="2682479" cy="1626750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23341464-92DE-4E48-B700-50AF50219B6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249450" y="945000"/>
            <a:ext cx="2682479" cy="1626750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6B9284A9-A980-4037-8BA7-AABA39032F0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085519" y="945000"/>
            <a:ext cx="2682479" cy="1626750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752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 text, subtitl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E5B00D7D-DE8B-40B9-A825-72F541ACAA5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85519" y="945000"/>
            <a:ext cx="2682479" cy="351000"/>
          </a:xfrm>
          <a:solidFill>
            <a:schemeClr val="accent1"/>
          </a:solidFill>
        </p:spPr>
        <p:txBody>
          <a:bodyPr lIns="108000" tIns="108000" rIns="108000" bIns="108000" anchor="ctr" anchorCtr="0">
            <a:noAutofit/>
          </a:bodyPr>
          <a:lstStyle>
            <a:lvl1pPr>
              <a:defRPr sz="1350">
                <a:solidFill>
                  <a:schemeClr val="bg1"/>
                </a:solidFill>
              </a:defRPr>
            </a:lvl1pPr>
            <a:lvl2pPr>
              <a:defRPr sz="1350">
                <a:solidFill>
                  <a:schemeClr val="bg1"/>
                </a:solidFill>
              </a:defRPr>
            </a:lvl2pPr>
            <a:lvl3pPr>
              <a:defRPr sz="1350">
                <a:solidFill>
                  <a:schemeClr val="bg1"/>
                </a:solidFill>
              </a:defRPr>
            </a:lvl3pPr>
            <a:lvl4pPr>
              <a:defRPr sz="1350">
                <a:solidFill>
                  <a:schemeClr val="bg1"/>
                </a:solidFill>
              </a:defRPr>
            </a:lvl4pPr>
            <a:lvl5pPr>
              <a:defRPr sz="13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title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85863CAD-4F17-4F80-B02C-DC6A702A878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49450" y="945000"/>
            <a:ext cx="2682479" cy="351000"/>
          </a:xfrm>
          <a:solidFill>
            <a:schemeClr val="accent1"/>
          </a:solidFill>
        </p:spPr>
        <p:txBody>
          <a:bodyPr lIns="108000" tIns="108000" rIns="108000" bIns="108000" anchor="ctr" anchorCtr="0">
            <a:noAutofit/>
          </a:bodyPr>
          <a:lstStyle>
            <a:lvl1pPr>
              <a:defRPr sz="1350">
                <a:solidFill>
                  <a:schemeClr val="bg1"/>
                </a:solidFill>
              </a:defRPr>
            </a:lvl1pPr>
            <a:lvl2pPr>
              <a:defRPr sz="1350">
                <a:solidFill>
                  <a:schemeClr val="bg1"/>
                </a:solidFill>
              </a:defRPr>
            </a:lvl2pPr>
            <a:lvl3pPr>
              <a:defRPr sz="1350">
                <a:solidFill>
                  <a:schemeClr val="bg1"/>
                </a:solidFill>
              </a:defRPr>
            </a:lvl3pPr>
            <a:lvl4pPr>
              <a:defRPr sz="1350">
                <a:solidFill>
                  <a:schemeClr val="bg1"/>
                </a:solidFill>
              </a:defRPr>
            </a:lvl4pPr>
            <a:lvl5pPr>
              <a:defRPr sz="13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title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4812" y="405001"/>
            <a:ext cx="8363186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000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accent4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3DB6232-1B3A-4AC0-BD90-520E27E8C3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812" y="2686050"/>
            <a:ext cx="2682479" cy="17689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20">
            <a:extLst>
              <a:ext uri="{FF2B5EF4-FFF2-40B4-BE49-F238E27FC236}">
                <a16:creationId xmlns:a16="http://schemas.microsoft.com/office/drawing/2014/main" id="{035B0D96-3F44-410C-99F2-D377046AB1A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249450" y="2686050"/>
            <a:ext cx="2673910" cy="17689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20">
            <a:extLst>
              <a:ext uri="{FF2B5EF4-FFF2-40B4-BE49-F238E27FC236}">
                <a16:creationId xmlns:a16="http://schemas.microsoft.com/office/drawing/2014/main" id="{46CBB030-1AF7-40CA-A4BB-883AFB5B2F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85519" y="2686050"/>
            <a:ext cx="2673910" cy="17689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CDDD8857-5E27-4C9D-822B-845517BA0A7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04812" y="1296000"/>
            <a:ext cx="2682479" cy="1275750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23341464-92DE-4E48-B700-50AF50219B6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249450" y="1296000"/>
            <a:ext cx="2682479" cy="1275750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6B9284A9-A980-4037-8BA7-AABA39032F0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085519" y="1296000"/>
            <a:ext cx="2682479" cy="1275750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FFF111-825F-427B-A909-73E745D1F7D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04812" y="945000"/>
            <a:ext cx="2682479" cy="351000"/>
          </a:xfrm>
          <a:solidFill>
            <a:schemeClr val="accent1"/>
          </a:solidFill>
        </p:spPr>
        <p:txBody>
          <a:bodyPr lIns="108000" tIns="108000" rIns="108000" bIns="108000" anchor="ctr" anchorCtr="0">
            <a:noAutofit/>
          </a:bodyPr>
          <a:lstStyle>
            <a:lvl1pPr>
              <a:defRPr sz="1350">
                <a:solidFill>
                  <a:schemeClr val="bg1"/>
                </a:solidFill>
              </a:defRPr>
            </a:lvl1pPr>
            <a:lvl2pPr>
              <a:defRPr sz="1350">
                <a:solidFill>
                  <a:schemeClr val="bg1"/>
                </a:solidFill>
              </a:defRPr>
            </a:lvl2pPr>
            <a:lvl3pPr>
              <a:defRPr sz="1350">
                <a:solidFill>
                  <a:schemeClr val="bg1"/>
                </a:solidFill>
              </a:defRPr>
            </a:lvl3pPr>
            <a:lvl4pPr>
              <a:defRPr sz="1350">
                <a:solidFill>
                  <a:schemeClr val="bg1"/>
                </a:solidFill>
              </a:defRPr>
            </a:lvl4pPr>
            <a:lvl5pPr>
              <a:defRPr sz="13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3252204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mage overlap left (teal)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720A50B3-2F72-4A9D-B736-16D2DC2D4FB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194573" y="944998"/>
            <a:ext cx="4949428" cy="4198502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4812" y="405000"/>
            <a:ext cx="8352235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3DB6232-1B3A-4AC0-BD90-520E27E8C3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" y="1349999"/>
            <a:ext cx="4599572" cy="3011156"/>
          </a:xfrm>
          <a:solidFill>
            <a:schemeClr val="accent1"/>
          </a:solidFill>
        </p:spPr>
        <p:txBody>
          <a:bodyPr lIns="540000" tIns="360000" rIns="540000" bIns="54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2674144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2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0209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mage overlap right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511C82B8-AF79-4E58-BD34-079E4085F2B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572001" y="405000"/>
            <a:ext cx="3213497" cy="4738500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4812" y="405000"/>
            <a:ext cx="3627836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2674144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2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20">
            <a:extLst>
              <a:ext uri="{FF2B5EF4-FFF2-40B4-BE49-F238E27FC236}">
                <a16:creationId xmlns:a16="http://schemas.microsoft.com/office/drawing/2014/main" id="{77E1749E-4C30-4AAE-B89C-63A3348B744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813" y="944999"/>
            <a:ext cx="3627835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20">
            <a:extLst>
              <a:ext uri="{FF2B5EF4-FFF2-40B4-BE49-F238E27FC236}">
                <a16:creationId xmlns:a16="http://schemas.microsoft.com/office/drawing/2014/main" id="{D1EC2850-2B26-4938-84B8-7124CACA371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65094" y="1668780"/>
            <a:ext cx="2678906" cy="3474720"/>
          </a:xfrm>
          <a:solidFill>
            <a:schemeClr val="accent1"/>
          </a:solidFill>
          <a:ln w="34925" cmpd="sng">
            <a:noFill/>
          </a:ln>
        </p:spPr>
        <p:txBody>
          <a:bodyPr lIns="540000" tIns="360000" rIns="540000" bIns="54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4" name="Picture 13" descr="A picture containing drawing&#10;&#10;Description automatically generated">
            <a:extLst>
              <a:ext uri="{FF2B5EF4-FFF2-40B4-BE49-F238E27FC236}">
                <a16:creationId xmlns:a16="http://schemas.microsoft.com/office/drawing/2014/main" id="{EE46D7FC-E0C8-41CE-9A65-EF2A9A9814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387" y="4694363"/>
            <a:ext cx="620986" cy="1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632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(teal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A631667-E28D-7640-95F5-66AB9F64F4F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4815" y="3321000"/>
            <a:ext cx="6462710" cy="27699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DB91D220-690F-F743-8BF8-C2B6B49DCD9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4815" y="4050001"/>
            <a:ext cx="6462710" cy="20774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50" b="0" i="0">
                <a:solidFill>
                  <a:schemeClr val="tx1"/>
                </a:solidFill>
                <a:latin typeface="+mn-lt"/>
                <a:cs typeface="Poppins" pitchFamily="2" charset="77"/>
              </a:defRPr>
            </a:lvl1pPr>
          </a:lstStyle>
          <a:p>
            <a:pPr lvl="0"/>
            <a:r>
              <a:rPr lang="en-US" dirty="0"/>
              <a:t>Presenter’s name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F6C91D94-1DB9-47B3-A78D-E0C59FC8935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4919" y="4765499"/>
            <a:ext cx="791660" cy="11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50">
                <a:latin typeface="+mn-lt"/>
              </a:defRPr>
            </a:lvl1pPr>
          </a:lstStyle>
          <a:p>
            <a:pPr lvl="0"/>
            <a:r>
              <a:rPr lang="en-US" dirty="0"/>
              <a:t>Date, Year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06FEEA4E-DFA6-48A5-B421-622CE845CF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5000" y="405000"/>
            <a:ext cx="1330684" cy="405000"/>
          </a:xfrm>
          <a:prstGeom prst="rect">
            <a:avLst/>
          </a:prstGeom>
        </p:spPr>
      </p:pic>
      <p:sp>
        <p:nvSpPr>
          <p:cNvPr id="9" name="Title 23">
            <a:extLst>
              <a:ext uri="{FF2B5EF4-FFF2-40B4-BE49-F238E27FC236}">
                <a16:creationId xmlns:a16="http://schemas.microsoft.com/office/drawing/2014/main" id="{C405BDB2-38A9-4F94-ACC4-0729AF6B51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5001" y="2536146"/>
            <a:ext cx="6462524" cy="519373"/>
          </a:xfrm>
        </p:spPr>
        <p:txBody>
          <a:bodyPr anchor="b" anchorCtr="0"/>
          <a:lstStyle>
            <a:lvl1pPr>
              <a:defRPr sz="3750"/>
            </a:lvl1pPr>
          </a:lstStyle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2204843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overlap left (teal)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511C82B8-AF79-4E58-BD34-079E4085F2B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19151" y="405000"/>
            <a:ext cx="3213497" cy="4738500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  <p:sp>
        <p:nvSpPr>
          <p:cNvPr id="10" name="Text Placeholder 20">
            <a:extLst>
              <a:ext uri="{FF2B5EF4-FFF2-40B4-BE49-F238E27FC236}">
                <a16:creationId xmlns:a16="http://schemas.microsoft.com/office/drawing/2014/main" id="{D1EC2850-2B26-4938-84B8-7124CACA371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" y="1668780"/>
            <a:ext cx="2678906" cy="3474720"/>
          </a:xfrm>
          <a:solidFill>
            <a:schemeClr val="accent1"/>
          </a:solidFill>
          <a:ln w="34925" cmpd="sng">
            <a:noFill/>
          </a:ln>
        </p:spPr>
        <p:txBody>
          <a:bodyPr lIns="540000" tIns="360000" rIns="540000" bIns="54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2674144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bg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itle Placeholder 1">
            <a:extLst>
              <a:ext uri="{FF2B5EF4-FFF2-40B4-BE49-F238E27FC236}">
                <a16:creationId xmlns:a16="http://schemas.microsoft.com/office/drawing/2014/main" id="{5048F0A8-DF31-4503-98CC-921E278500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10262" y="405000"/>
            <a:ext cx="4346786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5" name="Text Placeholder 20">
            <a:extLst>
              <a:ext uri="{FF2B5EF4-FFF2-40B4-BE49-F238E27FC236}">
                <a16:creationId xmlns:a16="http://schemas.microsoft.com/office/drawing/2014/main" id="{F9CFF1FB-5E80-4B7A-B35B-072ACF34116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410262" y="944999"/>
            <a:ext cx="4113235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498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imag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10262" y="405000"/>
            <a:ext cx="4346786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000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accent4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3DB6232-1B3A-4AC0-BD90-520E27E8C3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410262" y="944999"/>
            <a:ext cx="4113235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720A50B3-2F72-4A9D-B736-16D2DC2D4FB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1"/>
            <a:ext cx="4005263" cy="4454999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769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4813" y="405000"/>
            <a:ext cx="4571691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000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accent4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3DB6232-1B3A-4AC0-BD90-520E27E8C3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813" y="944999"/>
            <a:ext cx="4328925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720A50B3-2F72-4A9D-B736-16D2DC2D4FB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138737" y="1"/>
            <a:ext cx="4005263" cy="4454999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347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image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511C82B8-AF79-4E58-BD34-079E4085F2B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138739" y="413148"/>
            <a:ext cx="3618309" cy="2080022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4812" y="405000"/>
            <a:ext cx="4167188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2674144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2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20">
            <a:extLst>
              <a:ext uri="{FF2B5EF4-FFF2-40B4-BE49-F238E27FC236}">
                <a16:creationId xmlns:a16="http://schemas.microsoft.com/office/drawing/2014/main" id="{77E1749E-4C30-4AAE-B89C-63A3348B744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812" y="944999"/>
            <a:ext cx="4167188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20">
            <a:extLst>
              <a:ext uri="{FF2B5EF4-FFF2-40B4-BE49-F238E27FC236}">
                <a16:creationId xmlns:a16="http://schemas.microsoft.com/office/drawing/2014/main" id="{D1EC2850-2B26-4938-84B8-7124CACA371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138738" y="2650331"/>
            <a:ext cx="3627835" cy="2493169"/>
          </a:xfrm>
          <a:solidFill>
            <a:schemeClr val="accent1"/>
          </a:solidFill>
          <a:ln w="34925" cmpd="sng">
            <a:noFill/>
          </a:ln>
        </p:spPr>
        <p:txBody>
          <a:bodyPr lIns="540000" tIns="360000" rIns="540000" bIns="54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13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2 image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511C82B8-AF79-4E58-BD34-079E4085F2B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138739" y="413148"/>
            <a:ext cx="1728786" cy="2080022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4812" y="405000"/>
            <a:ext cx="4167188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2674144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2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20">
            <a:extLst>
              <a:ext uri="{FF2B5EF4-FFF2-40B4-BE49-F238E27FC236}">
                <a16:creationId xmlns:a16="http://schemas.microsoft.com/office/drawing/2014/main" id="{77E1749E-4C30-4AAE-B89C-63A3348B744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812" y="944999"/>
            <a:ext cx="4167188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20">
            <a:extLst>
              <a:ext uri="{FF2B5EF4-FFF2-40B4-BE49-F238E27FC236}">
                <a16:creationId xmlns:a16="http://schemas.microsoft.com/office/drawing/2014/main" id="{D1EC2850-2B26-4938-84B8-7124CACA371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138738" y="2650331"/>
            <a:ext cx="3627835" cy="2493169"/>
          </a:xfrm>
          <a:solidFill>
            <a:schemeClr val="accent1"/>
          </a:solidFill>
          <a:ln w="34925" cmpd="sng">
            <a:noFill/>
          </a:ln>
        </p:spPr>
        <p:txBody>
          <a:bodyPr lIns="540000" tIns="360000" rIns="540000" bIns="54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8DAA0BC3-AEF4-4901-A371-524192E3D238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037786" y="413148"/>
            <a:ext cx="1728786" cy="2080022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1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three image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511C82B8-AF79-4E58-BD34-079E4085F2B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138739" y="413148"/>
            <a:ext cx="1728786" cy="2080022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4812" y="405000"/>
            <a:ext cx="4167188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2674144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2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20">
            <a:extLst>
              <a:ext uri="{FF2B5EF4-FFF2-40B4-BE49-F238E27FC236}">
                <a16:creationId xmlns:a16="http://schemas.microsoft.com/office/drawing/2014/main" id="{77E1749E-4C30-4AAE-B89C-63A3348B744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812" y="944999"/>
            <a:ext cx="4167188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8DAA0BC3-AEF4-4901-A371-524192E3D238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037786" y="413148"/>
            <a:ext cx="1728786" cy="2080022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  <p:sp>
        <p:nvSpPr>
          <p:cNvPr id="15" name="Picture Placeholder 3">
            <a:extLst>
              <a:ext uri="{FF2B5EF4-FFF2-40B4-BE49-F238E27FC236}">
                <a16:creationId xmlns:a16="http://schemas.microsoft.com/office/drawing/2014/main" id="{F4E59765-31DC-4670-B93A-36F9FB519AB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138739" y="2650332"/>
            <a:ext cx="3627833" cy="1804668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913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and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BBF9BA91-1CFE-4208-A2CC-283F0AB61E0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572000" y="2652751"/>
            <a:ext cx="4572000" cy="2490749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4813" y="405000"/>
            <a:ext cx="4572000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2673000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accent4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3DB6232-1B3A-4AC0-BD90-520E27E8C3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813" y="944999"/>
            <a:ext cx="3627835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720A50B3-2F72-4A9D-B736-16D2DC2D4FB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138737" y="1"/>
            <a:ext cx="4005263" cy="2490749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876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ull screen image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720A50B3-2F72-4A9D-B736-16D2DC2D4FB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5143500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5001" y="405000"/>
            <a:ext cx="8352047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/>
            </a:lvl1pPr>
          </a:lstStyle>
          <a:p>
            <a:r>
              <a:rPr lang="en-US" dirty="0"/>
              <a:t>Insert slide text content. 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6426994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accent4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7FA4321-1753-49D6-82F5-4F6FCBB10A8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052" y="4694363"/>
            <a:ext cx="621321" cy="1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916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ull screen imag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720A50B3-2F72-4A9D-B736-16D2DC2D4FB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5143500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5001" y="405000"/>
            <a:ext cx="8352047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slide text content. 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6426994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bg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3C4D3BDD-AE72-4DBC-87A1-4E3FB69CA6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387" y="4694363"/>
            <a:ext cx="620986" cy="1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815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 (teal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0FDE2273-EED6-426E-857D-7A4EB40559B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111" y="2234250"/>
            <a:ext cx="2217779" cy="6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6945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(half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28AEC-0935-8D4E-8AC1-7528026E2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4815" y="2565000"/>
            <a:ext cx="4167185" cy="519373"/>
          </a:xfrm>
        </p:spPr>
        <p:txBody>
          <a:bodyPr wrap="square" anchor="b">
            <a:spAutoFit/>
          </a:bodyPr>
          <a:lstStyle>
            <a:lvl1pPr marL="0" marR="0" indent="0" algn="l" defTabSz="914217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750" b="1">
                <a:solidFill>
                  <a:schemeClr val="tx1"/>
                </a:solidFill>
                <a:latin typeface="+mj-lt"/>
              </a:defRPr>
            </a:lvl1pPr>
          </a:lstStyle>
          <a:p>
            <a:pPr marL="0" marR="0" lvl="0" indent="0" algn="l" defTabSz="91421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Presentation title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A631667-E28D-7640-95F5-66AB9F64F4F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4815" y="3321000"/>
            <a:ext cx="4167185" cy="27699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DB91D220-690F-F743-8BF8-C2B6B49DCD9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4815" y="4050001"/>
            <a:ext cx="4167185" cy="20774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50" b="0" i="0">
                <a:solidFill>
                  <a:schemeClr val="tx1"/>
                </a:solidFill>
                <a:latin typeface="+mn-lt"/>
                <a:cs typeface="Poppins" pitchFamily="2" charset="77"/>
              </a:defRPr>
            </a:lvl1pPr>
          </a:lstStyle>
          <a:p>
            <a:pPr lvl="0"/>
            <a:r>
              <a:rPr lang="en-US" dirty="0"/>
              <a:t>Presenter’s name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F6C91D94-1DB9-47B3-A78D-E0C59FC8935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4919" y="4765499"/>
            <a:ext cx="791660" cy="11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50">
                <a:latin typeface="+mn-lt"/>
              </a:defRPr>
            </a:lvl1pPr>
          </a:lstStyle>
          <a:p>
            <a:pPr lvl="0"/>
            <a:r>
              <a:rPr lang="en-US" dirty="0"/>
              <a:t>Date, Year</a:t>
            </a:r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621E5E3B-E036-4E80-8C93-5C209C4F4AE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815" y="405000"/>
            <a:ext cx="1329770" cy="405000"/>
          </a:xfrm>
          <a:prstGeom prst="rect">
            <a:avLst/>
          </a:prstGeom>
        </p:spPr>
      </p:pic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FEAD5D6-8F00-4228-89CC-6C9B40248A1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138737" y="0"/>
            <a:ext cx="4005263" cy="5143500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068536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 (white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0DB5D730-60D4-4BD3-9DE1-4A035E86A63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507" y="2126250"/>
            <a:ext cx="2422988" cy="8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5877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 -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339"/>
            <a:ext cx="9143998" cy="514082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186" y="464750"/>
            <a:ext cx="1556014" cy="473325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 userDrawn="1"/>
        </p:nvSpPr>
        <p:spPr>
          <a:xfrm>
            <a:off x="425186" y="4543425"/>
            <a:ext cx="6400800" cy="18532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 spc="0" baseline="0">
                <a:solidFill>
                  <a:srgbClr val="2338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>
                <a:solidFill>
                  <a:srgbClr val="23384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woodplc.com</a:t>
            </a:r>
            <a:endParaRPr lang="en-GB" sz="1200" b="1" dirty="0">
              <a:solidFill>
                <a:srgbClr val="233845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8002" y="4799922"/>
            <a:ext cx="504038" cy="100556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425186" y="1800000"/>
            <a:ext cx="3600000" cy="1800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defRPr sz="2800" spc="0" baseline="0">
                <a:solidFill>
                  <a:srgbClr val="23384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Presentation title </a:t>
            </a:r>
            <a:br>
              <a:rPr lang="en-US" dirty="0"/>
            </a:br>
            <a:r>
              <a:rPr lang="en-US" dirty="0"/>
              <a:t>here over a maximum </a:t>
            </a:r>
            <a:br>
              <a:rPr lang="en-US" dirty="0"/>
            </a:br>
            <a:r>
              <a:rPr lang="en-US" dirty="0"/>
              <a:t>of three lines</a:t>
            </a:r>
            <a:endParaRPr lang="en-GB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5186" y="3600000"/>
            <a:ext cx="3600000" cy="540000"/>
          </a:xfrm>
        </p:spPr>
        <p:txBody>
          <a:bodyPr lIns="0" tIns="0" bIns="0">
            <a:normAutofit/>
          </a:bodyPr>
          <a:lstStyle>
            <a:lvl1pPr marL="0" indent="0" algn="l">
              <a:buNone/>
              <a:defRPr sz="1800" spc="0" baseline="0">
                <a:solidFill>
                  <a:srgbClr val="23384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570046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844735"/>
            <a:ext cx="8229600" cy="3701413"/>
          </a:xfrm>
        </p:spPr>
        <p:txBody>
          <a:bodyPr lIns="0" rIns="0"/>
          <a:lstStyle>
            <a:lvl1pPr>
              <a:defRPr sz="2400" spc="0" baseline="0">
                <a:solidFill>
                  <a:srgbClr val="1A34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722313" indent="-366713">
              <a:defRPr sz="2400" spc="0" baseline="0">
                <a:solidFill>
                  <a:srgbClr val="1A34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1077913" indent="-355600">
              <a:defRPr sz="2200" spc="0" baseline="0">
                <a:solidFill>
                  <a:srgbClr val="1A34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1433513" indent="-355600">
              <a:defRPr spc="0" baseline="0">
                <a:solidFill>
                  <a:srgbClr val="1A34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1790700" indent="-357188">
              <a:defRPr spc="0" baseline="0">
                <a:solidFill>
                  <a:srgbClr val="1A34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 (Segoe UI 24pt)</a:t>
            </a:r>
          </a:p>
          <a:p>
            <a:pPr lvl="1"/>
            <a:r>
              <a:rPr lang="en-US" dirty="0"/>
              <a:t>Second level (Segoe UI 24pt)</a:t>
            </a:r>
          </a:p>
          <a:p>
            <a:pPr lvl="2"/>
            <a:r>
              <a:rPr lang="en-US" dirty="0"/>
              <a:t>Third level (Segoe UI 22pt)</a:t>
            </a:r>
          </a:p>
          <a:p>
            <a:pPr lvl="3"/>
            <a:r>
              <a:rPr lang="en-US" dirty="0"/>
              <a:t>Fourth level (Segoe UI 20pt)</a:t>
            </a:r>
          </a:p>
          <a:p>
            <a:pPr lvl="4"/>
            <a:r>
              <a:rPr lang="en-US" dirty="0"/>
              <a:t>Fifth level (Segoe UI 20pt)</a:t>
            </a:r>
            <a:endParaRPr lang="en-GB" dirty="0"/>
          </a:p>
        </p:txBody>
      </p:sp>
      <p:sp>
        <p:nvSpPr>
          <p:cNvPr id="6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5" y="221951"/>
            <a:ext cx="8208912" cy="457691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2800" b="0" spc="0" baseline="0">
                <a:solidFill>
                  <a:srgbClr val="1A344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2pPr>
            <a:lvl3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3pPr>
            <a:lvl4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4pPr>
            <a:lvl5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Slide title (Segoe UI 28pt)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47675" y="753343"/>
            <a:ext cx="8254365" cy="0"/>
          </a:xfrm>
          <a:prstGeom prst="line">
            <a:avLst/>
          </a:prstGeom>
          <a:ln w="6350"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8002" y="4799922"/>
            <a:ext cx="504038" cy="100556"/>
          </a:xfrm>
          <a:prstGeom prst="rect">
            <a:avLst/>
          </a:prstGeom>
        </p:spPr>
      </p:pic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1549" y="4751915"/>
            <a:ext cx="510477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-10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Date Placeholder 1"/>
          <p:cNvSpPr>
            <a:spLocks noGrp="1"/>
          </p:cNvSpPr>
          <p:nvPr>
            <p:ph type="dt" sz="half" idx="2"/>
          </p:nvPr>
        </p:nvSpPr>
        <p:spPr>
          <a:xfrm>
            <a:off x="962026" y="4751915"/>
            <a:ext cx="1343024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 presentation by Wood.</a:t>
            </a:r>
            <a:endParaRPr lang="en-GB" dirty="0"/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308011" y="4751915"/>
            <a:ext cx="5514975" cy="19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450475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39"/>
            <a:ext cx="9144000" cy="514082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186" y="464750"/>
            <a:ext cx="1556014" cy="473325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25185" y="1800000"/>
            <a:ext cx="3600000" cy="1800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defRPr sz="2800" spc="0" baseline="0">
                <a:solidFill>
                  <a:srgbClr val="23384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Presentation title </a:t>
            </a:r>
            <a:br>
              <a:rPr lang="en-US" dirty="0"/>
            </a:br>
            <a:r>
              <a:rPr lang="en-US" dirty="0"/>
              <a:t>here over a maximum </a:t>
            </a:r>
            <a:br>
              <a:rPr lang="en-US" dirty="0"/>
            </a:br>
            <a:r>
              <a:rPr lang="en-US" dirty="0"/>
              <a:t>of three lines</a:t>
            </a:r>
            <a:endParaRPr lang="en-GB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5185" y="3600000"/>
            <a:ext cx="3600000" cy="540000"/>
          </a:xfrm>
        </p:spPr>
        <p:txBody>
          <a:bodyPr lIns="0" tIns="0" bIns="0">
            <a:normAutofit/>
          </a:bodyPr>
          <a:lstStyle>
            <a:lvl1pPr marL="0" indent="0" algn="l">
              <a:buNone/>
              <a:defRPr sz="1800" spc="0" baseline="0">
                <a:solidFill>
                  <a:srgbClr val="23384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Sub-title</a:t>
            </a:r>
            <a:endParaRPr lang="en-GB" dirty="0"/>
          </a:p>
        </p:txBody>
      </p:sp>
      <p:sp>
        <p:nvSpPr>
          <p:cNvPr id="9" name="Subtitle 2"/>
          <p:cNvSpPr txBox="1">
            <a:spLocks/>
          </p:cNvSpPr>
          <p:nvPr userDrawn="1"/>
        </p:nvSpPr>
        <p:spPr>
          <a:xfrm>
            <a:off x="425186" y="4543425"/>
            <a:ext cx="6400800" cy="18532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 spc="0" baseline="0">
                <a:solidFill>
                  <a:srgbClr val="2338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>
                <a:solidFill>
                  <a:srgbClr val="884B9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woodplc.com</a:t>
            </a:r>
            <a:endParaRPr lang="en-GB" sz="1200" b="1" dirty="0">
              <a:solidFill>
                <a:srgbClr val="884B9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943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39"/>
            <a:ext cx="9144000" cy="514082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186" y="464750"/>
            <a:ext cx="1556014" cy="473325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 userDrawn="1"/>
        </p:nvSpPr>
        <p:spPr>
          <a:xfrm>
            <a:off x="425186" y="4543425"/>
            <a:ext cx="6400800" cy="18532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 spc="0" baseline="0">
                <a:solidFill>
                  <a:srgbClr val="2338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>
                <a:solidFill>
                  <a:srgbClr val="2DBDB6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woodplc.com</a:t>
            </a:r>
            <a:endParaRPr lang="en-GB" sz="1200" b="1" dirty="0">
              <a:solidFill>
                <a:srgbClr val="2DBDB6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425186" y="1800000"/>
            <a:ext cx="3600000" cy="1800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defRPr sz="2800" spc="0" baseline="0">
                <a:solidFill>
                  <a:srgbClr val="23384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Presentation title </a:t>
            </a:r>
            <a:br>
              <a:rPr lang="en-US" dirty="0"/>
            </a:br>
            <a:r>
              <a:rPr lang="en-US" dirty="0"/>
              <a:t>here over a maximum </a:t>
            </a:r>
            <a:br>
              <a:rPr lang="en-US" dirty="0"/>
            </a:br>
            <a:r>
              <a:rPr lang="en-US" dirty="0"/>
              <a:t>of three lines</a:t>
            </a:r>
            <a:endParaRPr lang="en-GB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5186" y="3600000"/>
            <a:ext cx="3600000" cy="540000"/>
          </a:xfrm>
        </p:spPr>
        <p:txBody>
          <a:bodyPr lIns="0" tIns="0" bIns="0">
            <a:normAutofit/>
          </a:bodyPr>
          <a:lstStyle>
            <a:lvl1pPr marL="0" indent="0" algn="l">
              <a:buNone/>
              <a:defRPr sz="1800" spc="0" baseline="0">
                <a:solidFill>
                  <a:srgbClr val="23384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7960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39"/>
            <a:ext cx="9144000" cy="514082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186" y="464750"/>
            <a:ext cx="1556014" cy="473325"/>
          </a:xfrm>
          <a:prstGeom prst="rect">
            <a:avLst/>
          </a:prstGeom>
        </p:spPr>
      </p:pic>
      <p:sp>
        <p:nvSpPr>
          <p:cNvPr id="12" name="Subtitle 2"/>
          <p:cNvSpPr txBox="1">
            <a:spLocks/>
          </p:cNvSpPr>
          <p:nvPr userDrawn="1"/>
        </p:nvSpPr>
        <p:spPr>
          <a:xfrm>
            <a:off x="425186" y="4543425"/>
            <a:ext cx="6400800" cy="18532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 spc="0" baseline="0">
                <a:solidFill>
                  <a:srgbClr val="2338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>
                <a:solidFill>
                  <a:srgbClr val="88C54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woodplc.com</a:t>
            </a:r>
            <a:endParaRPr lang="en-GB" sz="1200" b="1" dirty="0">
              <a:solidFill>
                <a:srgbClr val="88C54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425186" y="1800000"/>
            <a:ext cx="3600000" cy="1800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defRPr sz="2800" spc="0" baseline="0">
                <a:solidFill>
                  <a:srgbClr val="23384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Presentation title </a:t>
            </a:r>
            <a:br>
              <a:rPr lang="en-US" dirty="0"/>
            </a:br>
            <a:r>
              <a:rPr lang="en-US" dirty="0"/>
              <a:t>here over a maximum </a:t>
            </a:r>
            <a:br>
              <a:rPr lang="en-US" dirty="0"/>
            </a:br>
            <a:r>
              <a:rPr lang="en-US" dirty="0"/>
              <a:t>of three lines</a:t>
            </a:r>
            <a:endParaRPr lang="en-GB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5186" y="3600000"/>
            <a:ext cx="3600000" cy="540000"/>
          </a:xfrm>
        </p:spPr>
        <p:txBody>
          <a:bodyPr lIns="0" tIns="0" bIns="0">
            <a:normAutofit/>
          </a:bodyPr>
          <a:lstStyle>
            <a:lvl1pPr marL="0" indent="0" algn="l">
              <a:buNone/>
              <a:defRPr sz="1800" spc="0" baseline="0">
                <a:solidFill>
                  <a:srgbClr val="23384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5669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Creative Services\Graphics\Register\04475 - Amec Foster Wheeler acquisition\Branding\#DAY 100 BRAND EXPERIMENTATION#\#TEMPLATES#\Powerpoint\PURPLE CHAPTER HEAD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354" y="0"/>
            <a:ext cx="9148763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25186" y="2700000"/>
            <a:ext cx="7200000" cy="900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defRPr sz="2800" spc="0" baseline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Section title</a:t>
            </a:r>
            <a:endParaRPr lang="en-GB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5186" y="3600000"/>
            <a:ext cx="7200000" cy="54000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 spc="0" baseline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subtitle</a:t>
            </a:r>
            <a:endParaRPr lang="en-GB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451549" y="4751915"/>
            <a:ext cx="510477" cy="19049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9455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7" y="1339"/>
            <a:ext cx="9144000" cy="5140822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25186" y="2700000"/>
            <a:ext cx="7200000" cy="900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defRPr sz="2800" spc="0" baseline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Section title</a:t>
            </a:r>
            <a:br>
              <a:rPr lang="en-US" dirty="0"/>
            </a:br>
            <a:endParaRPr lang="en-GB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5186" y="3600000"/>
            <a:ext cx="7200000" cy="54000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 spc="0" baseline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subtitle</a:t>
            </a:r>
            <a:endParaRPr lang="en-GB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451549" y="4751915"/>
            <a:ext cx="510477" cy="19049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4404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354" y="1339"/>
            <a:ext cx="9144000" cy="5140822"/>
          </a:xfrm>
          <a:prstGeom prst="rect">
            <a:avLst/>
          </a:prstGeom>
        </p:spPr>
      </p:pic>
      <p:sp>
        <p:nvSpPr>
          <p:cNvPr id="7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451549" y="4751915"/>
            <a:ext cx="510477" cy="19049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25186" y="2700000"/>
            <a:ext cx="7200000" cy="900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defRPr sz="2800" spc="0" baseline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Section title</a:t>
            </a:r>
            <a:endParaRPr lang="en-GB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5186" y="3600000"/>
            <a:ext cx="7200000" cy="54000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 spc="0" baseline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216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layout -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191004"/>
            <a:ext cx="8229599" cy="3355144"/>
          </a:xfrm>
        </p:spPr>
        <p:txBody>
          <a:bodyPr lIns="0" rIns="0"/>
          <a:lstStyle>
            <a:lvl1pPr>
              <a:defRPr sz="2400" spc="0" baseline="0">
                <a:solidFill>
                  <a:srgbClr val="1A34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722313" indent="-366713">
              <a:defRPr sz="2400" spc="0" baseline="0">
                <a:solidFill>
                  <a:srgbClr val="1A34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1077913" indent="-355600">
              <a:defRPr sz="2200" spc="0" baseline="0">
                <a:solidFill>
                  <a:srgbClr val="1A34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1433513" indent="-355600">
              <a:defRPr spc="0" baseline="0">
                <a:solidFill>
                  <a:srgbClr val="1A34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1790700" indent="-357188">
              <a:defRPr spc="0" baseline="0">
                <a:solidFill>
                  <a:srgbClr val="1A34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 (Segoe UI 24pt)</a:t>
            </a:r>
          </a:p>
          <a:p>
            <a:pPr lvl="1"/>
            <a:r>
              <a:rPr lang="en-US" dirty="0"/>
              <a:t>Second level (Segoe UI 24pt)</a:t>
            </a:r>
          </a:p>
          <a:p>
            <a:pPr lvl="2"/>
            <a:r>
              <a:rPr lang="en-US" dirty="0"/>
              <a:t>Third level (Segoe UI 22pt)</a:t>
            </a:r>
          </a:p>
          <a:p>
            <a:pPr lvl="3"/>
            <a:r>
              <a:rPr lang="en-US" dirty="0"/>
              <a:t>Fourth level (Segoe UI 20pt)</a:t>
            </a:r>
          </a:p>
          <a:p>
            <a:pPr lvl="4"/>
            <a:r>
              <a:rPr lang="en-US" dirty="0"/>
              <a:t>Fifth level (Segoe UI 20pt)</a:t>
            </a:r>
            <a:endParaRPr lang="en-GB" dirty="0"/>
          </a:p>
        </p:txBody>
      </p:sp>
      <p:sp>
        <p:nvSpPr>
          <p:cNvPr id="6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5" y="221951"/>
            <a:ext cx="8208912" cy="457691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2800" spc="0" baseline="0">
                <a:solidFill>
                  <a:srgbClr val="1A344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2pPr>
            <a:lvl3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3pPr>
            <a:lvl4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4pPr>
            <a:lvl5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Slide title (Segoe UI 28pt)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47675" y="753343"/>
            <a:ext cx="8254365" cy="0"/>
          </a:xfrm>
          <a:prstGeom prst="line">
            <a:avLst/>
          </a:prstGeom>
          <a:ln w="6350"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8002" y="4799922"/>
            <a:ext cx="504038" cy="100556"/>
          </a:xfrm>
          <a:prstGeom prst="rect">
            <a:avLst/>
          </a:prstGeom>
        </p:spPr>
      </p:pic>
      <p:sp>
        <p:nvSpPr>
          <p:cNvPr id="8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70400" y="851651"/>
            <a:ext cx="8216399" cy="339353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buNone/>
              <a:defRPr sz="1800" spc="0" baseline="0">
                <a:solidFill>
                  <a:srgbClr val="884C9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2pPr>
            <a:lvl3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3pPr>
            <a:lvl4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4pPr>
            <a:lvl5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Slide subtitle (Segoe UI 18pt)</a:t>
            </a:r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1549" y="4751915"/>
            <a:ext cx="510477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-10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5" name="Date Placeholder 1"/>
          <p:cNvSpPr>
            <a:spLocks noGrp="1"/>
          </p:cNvSpPr>
          <p:nvPr>
            <p:ph type="dt" sz="half" idx="2"/>
          </p:nvPr>
        </p:nvSpPr>
        <p:spPr>
          <a:xfrm>
            <a:off x="962026" y="4751915"/>
            <a:ext cx="1343024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 presentation by Wood.</a:t>
            </a:r>
            <a:endParaRPr lang="en-GB" dirty="0"/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308011" y="4751915"/>
            <a:ext cx="5514975" cy="19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416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(white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D4AC78C-5DBF-46D8-8528-58000BA1E8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5001" y="2640901"/>
            <a:ext cx="6462524" cy="415499"/>
          </a:xfrm>
        </p:spPr>
        <p:txBody>
          <a:bodyPr anchor="b" anchorCtr="0"/>
          <a:lstStyle>
            <a:lvl1pPr>
              <a:defRPr sz="30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Divider </a:t>
            </a:r>
          </a:p>
        </p:txBody>
      </p:sp>
      <p:sp>
        <p:nvSpPr>
          <p:cNvPr id="8" name="Footer Placeholder 35">
            <a:extLst>
              <a:ext uri="{FF2B5EF4-FFF2-40B4-BE49-F238E27FC236}">
                <a16:creationId xmlns:a16="http://schemas.microsoft.com/office/drawing/2014/main" id="{DB49269F-17E4-4B6C-ADA4-A983C108B3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000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12">
            <a:extLst>
              <a:ext uri="{FF2B5EF4-FFF2-40B4-BE49-F238E27FC236}">
                <a16:creationId xmlns:a16="http://schemas.microsoft.com/office/drawing/2014/main" id="{ACC02F76-0D34-43C9-B4D0-69294F59C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08018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5" y="221951"/>
            <a:ext cx="8208912" cy="457691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2800" spc="0" baseline="0">
                <a:solidFill>
                  <a:srgbClr val="1A344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2pPr>
            <a:lvl3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3pPr>
            <a:lvl4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4pPr>
            <a:lvl5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Slide title (Segoe UI 28pt)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47675" y="753343"/>
            <a:ext cx="8254365" cy="0"/>
          </a:xfrm>
          <a:prstGeom prst="line">
            <a:avLst/>
          </a:prstGeom>
          <a:ln w="6350"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8002" y="4799922"/>
            <a:ext cx="504038" cy="100556"/>
          </a:xfrm>
          <a:prstGeom prst="rect">
            <a:avLst/>
          </a:prstGeom>
        </p:spPr>
      </p:pic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1549" y="4751915"/>
            <a:ext cx="510477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-10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Date Placeholder 1"/>
          <p:cNvSpPr>
            <a:spLocks noGrp="1"/>
          </p:cNvSpPr>
          <p:nvPr>
            <p:ph type="dt" sz="half" idx="2"/>
          </p:nvPr>
        </p:nvSpPr>
        <p:spPr>
          <a:xfrm>
            <a:off x="962026" y="4751915"/>
            <a:ext cx="1343024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 presentation by Wood.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467545" y="851650"/>
            <a:ext cx="2646000" cy="3694496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3254173" y="851650"/>
            <a:ext cx="2646000" cy="3694496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6040800" y="851650"/>
            <a:ext cx="2646000" cy="3694496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308011" y="4751915"/>
            <a:ext cx="5514975" cy="19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9422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 layou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67545" y="3295650"/>
            <a:ext cx="8219255" cy="1247775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355600" indent="0">
              <a:buNone/>
              <a:defRPr sz="1800"/>
            </a:lvl2pPr>
            <a:lvl3pPr marL="722313" indent="0">
              <a:buNone/>
              <a:defRPr sz="1800"/>
            </a:lvl3pPr>
            <a:lvl4pPr marL="1077913" indent="0">
              <a:buNone/>
              <a:defRPr sz="1800"/>
            </a:lvl4pPr>
            <a:lvl5pPr marL="1433512" indent="0">
              <a:buNone/>
              <a:defRPr sz="18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caption (Segoe UI 18pt)</a:t>
            </a:r>
            <a:endParaRPr lang="en-GB" dirty="0"/>
          </a:p>
        </p:txBody>
      </p:sp>
      <p:sp>
        <p:nvSpPr>
          <p:cNvPr id="6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5" y="221951"/>
            <a:ext cx="8208912" cy="457691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2800" spc="0" baseline="0">
                <a:solidFill>
                  <a:srgbClr val="1A344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2pPr>
            <a:lvl3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3pPr>
            <a:lvl4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4pPr>
            <a:lvl5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Slide title (Segoe UI 28pt)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47675" y="753343"/>
            <a:ext cx="8254365" cy="0"/>
          </a:xfrm>
          <a:prstGeom prst="line">
            <a:avLst/>
          </a:prstGeom>
          <a:ln w="6350"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8002" y="4799922"/>
            <a:ext cx="504038" cy="100556"/>
          </a:xfrm>
          <a:prstGeom prst="rect">
            <a:avLst/>
          </a:prstGeom>
        </p:spPr>
      </p:pic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1549" y="4751915"/>
            <a:ext cx="510477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-10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Date Placeholder 1"/>
          <p:cNvSpPr>
            <a:spLocks noGrp="1"/>
          </p:cNvSpPr>
          <p:nvPr>
            <p:ph type="dt" sz="half" idx="2"/>
          </p:nvPr>
        </p:nvSpPr>
        <p:spPr>
          <a:xfrm>
            <a:off x="962026" y="4751915"/>
            <a:ext cx="1343024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 presentation by Wood.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467545" y="851650"/>
            <a:ext cx="2646000" cy="2332197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3254173" y="851650"/>
            <a:ext cx="2646000" cy="2332197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6040800" y="851650"/>
            <a:ext cx="2646000" cy="2332197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308011" y="4751915"/>
            <a:ext cx="5514975" cy="19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1011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age layou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040438" y="850900"/>
            <a:ext cx="2635250" cy="36957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355600" indent="0">
              <a:buNone/>
              <a:defRPr/>
            </a:lvl2pPr>
            <a:lvl3pPr marL="722313" indent="0">
              <a:buNone/>
              <a:defRPr/>
            </a:lvl3pPr>
            <a:lvl4pPr marL="1077913" indent="0">
              <a:buNone/>
              <a:defRPr/>
            </a:lvl4pPr>
            <a:lvl5pPr marL="1433512" indent="0">
              <a:buNone/>
              <a:defRPr/>
            </a:lvl5pPr>
          </a:lstStyle>
          <a:p>
            <a:pPr lvl="0"/>
            <a:r>
              <a:rPr lang="en-US" dirty="0"/>
              <a:t>Click to edit caption (Segoe UI 18pt)</a:t>
            </a:r>
            <a:endParaRPr lang="en-GB" dirty="0"/>
          </a:p>
        </p:txBody>
      </p:sp>
      <p:sp>
        <p:nvSpPr>
          <p:cNvPr id="6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5" y="221951"/>
            <a:ext cx="8208912" cy="457691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2800" spc="0" baseline="0">
                <a:solidFill>
                  <a:srgbClr val="1A344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2pPr>
            <a:lvl3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3pPr>
            <a:lvl4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4pPr>
            <a:lvl5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Slide title (Segoe UI 28pt)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47675" y="753343"/>
            <a:ext cx="8254365" cy="0"/>
          </a:xfrm>
          <a:prstGeom prst="line">
            <a:avLst/>
          </a:prstGeom>
          <a:ln w="6350"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8002" y="4799922"/>
            <a:ext cx="504038" cy="100556"/>
          </a:xfrm>
          <a:prstGeom prst="rect">
            <a:avLst/>
          </a:prstGeom>
        </p:spPr>
      </p:pic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1549" y="4751915"/>
            <a:ext cx="510477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-10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Date Placeholder 1"/>
          <p:cNvSpPr>
            <a:spLocks noGrp="1"/>
          </p:cNvSpPr>
          <p:nvPr>
            <p:ph type="dt" sz="half" idx="2"/>
          </p:nvPr>
        </p:nvSpPr>
        <p:spPr>
          <a:xfrm>
            <a:off x="962026" y="4751915"/>
            <a:ext cx="1343024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 presentation by Wood.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467545" y="851650"/>
            <a:ext cx="5432628" cy="3694496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308011" y="4751915"/>
            <a:ext cx="5514975" cy="19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582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ject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5" y="221951"/>
            <a:ext cx="8208912" cy="457691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2800" spc="0" baseline="0">
                <a:solidFill>
                  <a:srgbClr val="1A344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2pPr>
            <a:lvl3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3pPr>
            <a:lvl4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4pPr>
            <a:lvl5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Project title (Segoe UI 28pt)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47675" y="753343"/>
            <a:ext cx="8254365" cy="0"/>
          </a:xfrm>
          <a:prstGeom prst="line">
            <a:avLst/>
          </a:prstGeom>
          <a:ln w="6350"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8002" y="4799922"/>
            <a:ext cx="504038" cy="100556"/>
          </a:xfrm>
          <a:prstGeom prst="rect">
            <a:avLst/>
          </a:prstGeom>
        </p:spPr>
      </p:pic>
      <p:sp>
        <p:nvSpPr>
          <p:cNvPr id="8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70400" y="851651"/>
            <a:ext cx="8216399" cy="339353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buNone/>
              <a:defRPr sz="1800" spc="0" baseline="0">
                <a:solidFill>
                  <a:srgbClr val="884C9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2pPr>
            <a:lvl3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3pPr>
            <a:lvl4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4pPr>
            <a:lvl5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Location (Segoe UI 18pt)</a:t>
            </a:r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1549" y="4751915"/>
            <a:ext cx="510477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-10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5" name="Date Placeholder 1"/>
          <p:cNvSpPr>
            <a:spLocks noGrp="1"/>
          </p:cNvSpPr>
          <p:nvPr>
            <p:ph type="dt" sz="half" idx="2"/>
          </p:nvPr>
        </p:nvSpPr>
        <p:spPr>
          <a:xfrm>
            <a:off x="962026" y="4751915"/>
            <a:ext cx="1343024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A presentation by Wood.</a:t>
            </a:r>
            <a:endParaRPr lang="en-GB" dirty="0"/>
          </a:p>
        </p:txBody>
      </p:sp>
      <p:sp>
        <p:nvSpPr>
          <p:cNvPr id="16" name="Picture Placeholder 6"/>
          <p:cNvSpPr>
            <a:spLocks noGrp="1"/>
          </p:cNvSpPr>
          <p:nvPr>
            <p:ph type="pic" sz="quarter" idx="17"/>
          </p:nvPr>
        </p:nvSpPr>
        <p:spPr>
          <a:xfrm>
            <a:off x="467545" y="1914525"/>
            <a:ext cx="8208912" cy="2638425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308011" y="4751915"/>
            <a:ext cx="5514975" cy="19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600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3993" y="2335088"/>
            <a:ext cx="1556014" cy="473325"/>
          </a:xfrm>
          <a:prstGeom prst="rect">
            <a:avLst/>
          </a:prstGeom>
        </p:spPr>
      </p:pic>
      <p:sp>
        <p:nvSpPr>
          <p:cNvPr id="4" name="Subtitle 2"/>
          <p:cNvSpPr txBox="1">
            <a:spLocks/>
          </p:cNvSpPr>
          <p:nvPr userDrawn="1"/>
        </p:nvSpPr>
        <p:spPr>
          <a:xfrm>
            <a:off x="1371600" y="4543425"/>
            <a:ext cx="6400800" cy="535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 spc="0" baseline="0">
                <a:solidFill>
                  <a:srgbClr val="2338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solidFill>
                  <a:srgbClr val="23384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woodplc.com</a:t>
            </a:r>
            <a:endParaRPr lang="en-GB" sz="1200" b="1" dirty="0">
              <a:solidFill>
                <a:srgbClr val="233845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683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 (teal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D4AC78C-5DBF-46D8-8528-58000BA1E8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5001" y="2640901"/>
            <a:ext cx="6462524" cy="415499"/>
          </a:xfrm>
        </p:spPr>
        <p:txBody>
          <a:bodyPr anchor="b" anchorCtr="0"/>
          <a:lstStyle>
            <a:lvl1pPr>
              <a:defRPr sz="3000" b="1"/>
            </a:lvl1pPr>
          </a:lstStyle>
          <a:p>
            <a:r>
              <a:rPr lang="en-US" dirty="0"/>
              <a:t>Divider </a:t>
            </a:r>
          </a:p>
        </p:txBody>
      </p:sp>
      <p:sp>
        <p:nvSpPr>
          <p:cNvPr id="8" name="Footer Placeholder 35">
            <a:extLst>
              <a:ext uri="{FF2B5EF4-FFF2-40B4-BE49-F238E27FC236}">
                <a16:creationId xmlns:a16="http://schemas.microsoft.com/office/drawing/2014/main" id="{DB49269F-17E4-4B6C-ADA4-A983C108B3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000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12">
            <a:extLst>
              <a:ext uri="{FF2B5EF4-FFF2-40B4-BE49-F238E27FC236}">
                <a16:creationId xmlns:a16="http://schemas.microsoft.com/office/drawing/2014/main" id="{ACC02F76-0D34-43C9-B4D0-69294F59C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63FB3E3C-3870-4F5E-B682-EEDA3DF0A5E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387" y="4694363"/>
            <a:ext cx="620986" cy="1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5041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old statement (teal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D4AC78C-5DBF-46D8-8528-58000BA1E8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5001" y="1325256"/>
            <a:ext cx="7380497" cy="2492990"/>
          </a:xfrm>
        </p:spPr>
        <p:txBody>
          <a:bodyPr anchor="ctr" anchorCtr="0"/>
          <a:lstStyle>
            <a:lvl1pPr>
              <a:defRPr sz="45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Slide title format can be scaled to display a larger volume of text to present a bold statement. </a:t>
            </a:r>
          </a:p>
        </p:txBody>
      </p:sp>
      <p:sp>
        <p:nvSpPr>
          <p:cNvPr id="8" name="Footer Placeholder 35">
            <a:extLst>
              <a:ext uri="{FF2B5EF4-FFF2-40B4-BE49-F238E27FC236}">
                <a16:creationId xmlns:a16="http://schemas.microsoft.com/office/drawing/2014/main" id="{DB49269F-17E4-4B6C-ADA4-A983C108B3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000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12">
            <a:extLst>
              <a:ext uri="{FF2B5EF4-FFF2-40B4-BE49-F238E27FC236}">
                <a16:creationId xmlns:a16="http://schemas.microsoft.com/office/drawing/2014/main" id="{ACC02F76-0D34-43C9-B4D0-69294F59C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bg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567EDBCD-9171-4A2A-990A-8E3667E7D49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387" y="4694363"/>
            <a:ext cx="620986" cy="1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9574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ld statement (white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D4AC78C-5DBF-46D8-8528-58000BA1E8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5001" y="1325256"/>
            <a:ext cx="7380497" cy="2492990"/>
          </a:xfrm>
        </p:spPr>
        <p:txBody>
          <a:bodyPr anchor="ctr" anchorCtr="0"/>
          <a:lstStyle>
            <a:lvl1pPr>
              <a:defRPr sz="45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Slide title format can be scaled to display a larger volume of text to present a bold statement. </a:t>
            </a:r>
          </a:p>
        </p:txBody>
      </p:sp>
      <p:sp>
        <p:nvSpPr>
          <p:cNvPr id="8" name="Footer Placeholder 35">
            <a:extLst>
              <a:ext uri="{FF2B5EF4-FFF2-40B4-BE49-F238E27FC236}">
                <a16:creationId xmlns:a16="http://schemas.microsoft.com/office/drawing/2014/main" id="{DB49269F-17E4-4B6C-ADA4-A983C108B3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000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12">
            <a:extLst>
              <a:ext uri="{FF2B5EF4-FFF2-40B4-BE49-F238E27FC236}">
                <a16:creationId xmlns:a16="http://schemas.microsoft.com/office/drawing/2014/main" id="{ACC02F76-0D34-43C9-B4D0-69294F59C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5691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5001" y="405001"/>
            <a:ext cx="8342522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000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accent4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3DB6232-1B3A-4AC0-BD90-520E27E8C3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813" y="944999"/>
            <a:ext cx="8342710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185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ption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C91C39-61B0-4D9E-BAB9-D5584958AEB7}"/>
              </a:ext>
            </a:extLst>
          </p:cNvPr>
          <p:cNvSpPr/>
          <p:nvPr/>
        </p:nvSpPr>
        <p:spPr>
          <a:xfrm>
            <a:off x="5138737" y="0"/>
            <a:ext cx="4005263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5001" y="405000"/>
            <a:ext cx="4467037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309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accent4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3DB6232-1B3A-4AC0-BD90-520E27E8C3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814" y="944999"/>
            <a:ext cx="4467224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CF868CA2-3F74-4FE3-A0D0-2A2087A589A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387" y="4694363"/>
            <a:ext cx="620986" cy="18900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DECB51D-5D58-4680-A04D-C55A4CB24A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405000"/>
            <a:ext cx="3270973" cy="4049999"/>
          </a:xfrm>
        </p:spPr>
        <p:txBody>
          <a:bodyPr anchor="ctr" anchorCtr="0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‘’Click here to add a quote or pull out text to the slide.’’</a:t>
            </a:r>
          </a:p>
        </p:txBody>
      </p:sp>
    </p:spTree>
    <p:extLst>
      <p:ext uri="{BB962C8B-B14F-4D97-AF65-F5344CB8AC3E}">
        <p14:creationId xmlns:p14="http://schemas.microsoft.com/office/powerpoint/2010/main" val="2662585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5CFCFF-E552-469B-9808-0522C4F80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001" y="405000"/>
            <a:ext cx="8343000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B297FB-E046-4944-8122-B2329C42DA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5000" y="1080000"/>
            <a:ext cx="8343000" cy="3294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 (Segoe 24pt)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35">
            <a:extLst>
              <a:ext uri="{FF2B5EF4-FFF2-40B4-BE49-F238E27FC236}">
                <a16:creationId xmlns:a16="http://schemas.microsoft.com/office/drawing/2014/main" id="{E1833330-2977-44E6-9BC5-290E52518C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000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accent4"/>
                </a:solidFill>
              </a:defRPr>
            </a:lvl1pPr>
          </a:lstStyle>
          <a:p>
            <a:endParaRPr lang="en-GB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048A3C5-9D4B-4D9B-ACCF-035EA31FA949}"/>
              </a:ext>
            </a:extLst>
          </p:cNvPr>
          <p:cNvPicPr>
            <a:picLocks noChangeAspect="1"/>
          </p:cNvPicPr>
          <p:nvPr/>
        </p:nvPicPr>
        <p:blipFill>
          <a:blip r:embed="rId4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052" y="4694363"/>
            <a:ext cx="621321" cy="189000"/>
          </a:xfrm>
          <a:prstGeom prst="rect">
            <a:avLst/>
          </a:prstGeom>
        </p:spPr>
      </p:pic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C493D64-8557-4107-AC79-109FBB4EA8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680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  <p:sldLayoutId id="2147483699" r:id="rId19"/>
    <p:sldLayoutId id="2147483700" r:id="rId20"/>
    <p:sldLayoutId id="2147483701" r:id="rId21"/>
    <p:sldLayoutId id="2147483702" r:id="rId22"/>
    <p:sldLayoutId id="2147483703" r:id="rId23"/>
    <p:sldLayoutId id="2147483704" r:id="rId24"/>
    <p:sldLayoutId id="2147483705" r:id="rId25"/>
    <p:sldLayoutId id="2147483706" r:id="rId26"/>
    <p:sldLayoutId id="2147483707" r:id="rId27"/>
    <p:sldLayoutId id="2147483708" r:id="rId28"/>
    <p:sldLayoutId id="2147483709" r:id="rId29"/>
    <p:sldLayoutId id="2147483710" r:id="rId30"/>
    <p:sldLayoutId id="2147483711" r:id="rId31"/>
    <p:sldLayoutId id="2147483712" r:id="rId32"/>
    <p:sldLayoutId id="2147483661" r:id="rId33"/>
    <p:sldLayoutId id="2147483649" r:id="rId34"/>
    <p:sldLayoutId id="2147483662" r:id="rId35"/>
    <p:sldLayoutId id="2147483659" r:id="rId36"/>
    <p:sldLayoutId id="2147483665" r:id="rId37"/>
    <p:sldLayoutId id="2147483657" r:id="rId38"/>
    <p:sldLayoutId id="2147483671" r:id="rId39"/>
    <p:sldLayoutId id="2147483677" r:id="rId40"/>
    <p:sldLayoutId id="2147483676" r:id="rId41"/>
    <p:sldLayoutId id="2147483678" r:id="rId42"/>
    <p:sldLayoutId id="2147483679" r:id="rId43"/>
    <p:sldLayoutId id="2147483666" r:id="rId4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27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783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0000" indent="-135000" algn="l" defTabSz="685783" rtl="0" eaLnBrk="1" latinLnBrk="0" hangingPunct="1">
        <a:lnSpc>
          <a:spcPct val="100000"/>
        </a:lnSpc>
        <a:spcBef>
          <a:spcPts val="0"/>
        </a:spcBef>
        <a:spcAft>
          <a:spcPts val="375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135000" algn="l" defTabSz="685783" rtl="0" eaLnBrk="1" latinLnBrk="0" hangingPunct="1">
        <a:lnSpc>
          <a:spcPct val="100000"/>
        </a:lnSpc>
        <a:spcBef>
          <a:spcPts val="0"/>
        </a:spcBef>
        <a:spcAft>
          <a:spcPts val="375"/>
        </a:spcAft>
        <a:buClrTx/>
        <a:buFont typeface="Segoe UI" panose="020B0502040204020203" pitchFamily="34" charset="0"/>
        <a:buChar char="-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675000" indent="-135000" algn="l" defTabSz="685783" rtl="0" eaLnBrk="1" latinLnBrk="0" hangingPunct="1">
        <a:lnSpc>
          <a:spcPct val="100000"/>
        </a:lnSpc>
        <a:spcBef>
          <a:spcPts val="0"/>
        </a:spcBef>
        <a:spcAft>
          <a:spcPts val="375"/>
        </a:spcAft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810000" indent="-171446" algn="l" defTabSz="685783" rtl="0" eaLnBrk="1" latinLnBrk="0" hangingPunct="1">
        <a:lnSpc>
          <a:spcPct val="100000"/>
        </a:lnSpc>
        <a:spcBef>
          <a:spcPts val="0"/>
        </a:spcBef>
        <a:spcAft>
          <a:spcPts val="375"/>
        </a:spcAft>
        <a:buClrTx/>
        <a:buFont typeface="Segoe UI" panose="020B0502040204020203" pitchFamily="34" charset="0"/>
        <a:buChar char="-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25">
          <p15:clr>
            <a:srgbClr val="F26B43"/>
          </p15:clr>
        </p15:guide>
        <p15:guide id="3" pos="1141">
          <p15:clr>
            <a:srgbClr val="F26B43"/>
          </p15:clr>
        </p15:guide>
        <p15:guide id="4" pos="1005">
          <p15:clr>
            <a:srgbClr val="F26B43"/>
          </p15:clr>
        </p15:guide>
        <p15:guide id="5" pos="1935">
          <p15:clr>
            <a:srgbClr val="F26B43"/>
          </p15:clr>
        </p15:guide>
        <p15:guide id="6" pos="1799">
          <p15:clr>
            <a:srgbClr val="F26B43"/>
          </p15:clr>
        </p15:guide>
        <p15:guide id="7" pos="2593">
          <p15:clr>
            <a:srgbClr val="F26B43"/>
          </p15:clr>
        </p15:guide>
        <p15:guide id="8" pos="2729">
          <p15:clr>
            <a:srgbClr val="F26B43"/>
          </p15:clr>
        </p15:guide>
        <p15:guide id="9" pos="3387">
          <p15:clr>
            <a:srgbClr val="F26B43"/>
          </p15:clr>
        </p15:guide>
        <p15:guide id="10" pos="3523">
          <p15:clr>
            <a:srgbClr val="F26B43"/>
          </p15:clr>
        </p15:guide>
        <p15:guide id="11" pos="4180">
          <p15:clr>
            <a:srgbClr val="F26B43"/>
          </p15:clr>
        </p15:guide>
        <p15:guide id="12" pos="4316">
          <p15:clr>
            <a:srgbClr val="F26B43"/>
          </p15:clr>
        </p15:guide>
        <p15:guide id="13" pos="4975">
          <p15:clr>
            <a:srgbClr val="F26B43"/>
          </p15:clr>
        </p15:guide>
        <p15:guide id="14" pos="5111">
          <p15:clr>
            <a:srgbClr val="F26B43"/>
          </p15:clr>
        </p15:guide>
        <p15:guide id="15" pos="5768">
          <p15:clr>
            <a:srgbClr val="F26B43"/>
          </p15:clr>
        </p15:guide>
        <p15:guide id="16" pos="5904">
          <p15:clr>
            <a:srgbClr val="F26B43"/>
          </p15:clr>
        </p15:guide>
        <p15:guide id="17" pos="6539">
          <p15:clr>
            <a:srgbClr val="F26B43"/>
          </p15:clr>
        </p15:guide>
        <p15:guide id="18" pos="6675">
          <p15:clr>
            <a:srgbClr val="F26B43"/>
          </p15:clr>
        </p15:guide>
        <p15:guide id="19" pos="7355">
          <p15:clr>
            <a:srgbClr val="F26B43"/>
          </p15:clr>
        </p15:guide>
        <p15:guide id="20" orient="horz" pos="347">
          <p15:clr>
            <a:srgbClr val="F26B43"/>
          </p15:clr>
        </p15:guide>
        <p15:guide id="21" orient="horz" pos="399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Callout: Down Arrow 34">
            <a:extLst>
              <a:ext uri="{FF2B5EF4-FFF2-40B4-BE49-F238E27FC236}">
                <a16:creationId xmlns:a16="http://schemas.microsoft.com/office/drawing/2014/main" id="{4F8F133B-6A17-4E1C-A898-7F31EFCCE483}"/>
              </a:ext>
            </a:extLst>
          </p:cNvPr>
          <p:cNvSpPr/>
          <p:nvPr/>
        </p:nvSpPr>
        <p:spPr>
          <a:xfrm>
            <a:off x="1032422" y="1058080"/>
            <a:ext cx="1766420" cy="1431352"/>
          </a:xfrm>
          <a:prstGeom prst="downArrowCallout">
            <a:avLst>
              <a:gd name="adj1" fmla="val 8937"/>
              <a:gd name="adj2" fmla="val 11968"/>
              <a:gd name="adj3" fmla="val 6687"/>
              <a:gd name="adj4" fmla="val 83890"/>
            </a:avLst>
          </a:prstGeom>
          <a:noFill/>
          <a:ln>
            <a:solidFill>
              <a:srgbClr val="2338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pt-BR" sz="700" dirty="0">
                <a:solidFill>
                  <a:schemeClr val="tx1"/>
                </a:solidFill>
              </a:rPr>
              <a:t>Serviços de Tecnologia e Consultoria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0" name="Up Arrow Callout 22">
            <a:hlinkClick r:id="" action="ppaction://noaction"/>
            <a:extLst>
              <a:ext uri="{FF2B5EF4-FFF2-40B4-BE49-F238E27FC236}">
                <a16:creationId xmlns:a16="http://schemas.microsoft.com/office/drawing/2014/main" id="{2A5D45FF-7FFA-49C1-8857-EFFB2801CE7A}"/>
              </a:ext>
            </a:extLst>
          </p:cNvPr>
          <p:cNvSpPr/>
          <p:nvPr/>
        </p:nvSpPr>
        <p:spPr>
          <a:xfrm>
            <a:off x="4501562" y="725045"/>
            <a:ext cx="927556" cy="545101"/>
          </a:xfrm>
          <a:prstGeom prst="upArrowCallout">
            <a:avLst>
              <a:gd name="adj1" fmla="val 100000"/>
              <a:gd name="adj2" fmla="val 62500"/>
              <a:gd name="adj3" fmla="val 25000"/>
              <a:gd name="adj4" fmla="val 64977"/>
            </a:avLst>
          </a:prstGeom>
          <a:solidFill>
            <a:srgbClr val="00A0AF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911669"/>
            <a:r>
              <a:rPr lang="en-US" sz="700" dirty="0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Modificações SVP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D91A4AF-49CF-48BC-AADC-4A1FB9E9235E}"/>
              </a:ext>
            </a:extLst>
          </p:cNvPr>
          <p:cNvSpPr>
            <a:spLocks noChangeAspect="1"/>
          </p:cNvSpPr>
          <p:nvPr/>
        </p:nvSpPr>
        <p:spPr>
          <a:xfrm>
            <a:off x="4508434" y="1395778"/>
            <a:ext cx="908640" cy="455030"/>
          </a:xfrm>
          <a:prstGeom prst="rect">
            <a:avLst/>
          </a:prstGeom>
          <a:solidFill>
            <a:srgbClr val="2338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prstClr val="white"/>
                </a:solidFill>
                <a:latin typeface="+mj-lt"/>
                <a:cs typeface="Arial" panose="020B0604020202020204" pitchFamily="34" charset="0"/>
              </a:rPr>
              <a:t>Diretor Presidente**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2BA9C2D-90D3-4749-82DC-9DA0FFB11B70}"/>
              </a:ext>
            </a:extLst>
          </p:cNvPr>
          <p:cNvCxnSpPr>
            <a:cxnSpLocks/>
          </p:cNvCxnSpPr>
          <p:nvPr/>
        </p:nvCxnSpPr>
        <p:spPr>
          <a:xfrm rot="10800000" flipH="1">
            <a:off x="246961" y="2759542"/>
            <a:ext cx="8086884" cy="860654"/>
          </a:xfrm>
          <a:prstGeom prst="bentConnector4">
            <a:avLst>
              <a:gd name="adj1" fmla="val -1924"/>
              <a:gd name="adj2" fmla="val 126561"/>
            </a:avLst>
          </a:prstGeom>
          <a:ln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B08A321-D918-4F4C-B1E2-D3C6505AF868}"/>
              </a:ext>
            </a:extLst>
          </p:cNvPr>
          <p:cNvCxnSpPr>
            <a:cxnSpLocks/>
          </p:cNvCxnSpPr>
          <p:nvPr/>
        </p:nvCxnSpPr>
        <p:spPr>
          <a:xfrm>
            <a:off x="2361449" y="2526638"/>
            <a:ext cx="0" cy="207262"/>
          </a:xfrm>
          <a:prstGeom prst="line">
            <a:avLst/>
          </a:prstGeom>
          <a:ln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FAAA9B1-D052-4575-95CB-90C1305C8FD3}"/>
              </a:ext>
            </a:extLst>
          </p:cNvPr>
          <p:cNvCxnSpPr>
            <a:cxnSpLocks/>
            <a:stCxn id="3" idx="2"/>
            <a:endCxn id="5" idx="0"/>
          </p:cNvCxnSpPr>
          <p:nvPr/>
        </p:nvCxnSpPr>
        <p:spPr>
          <a:xfrm flipH="1">
            <a:off x="4330476" y="2457682"/>
            <a:ext cx="2774" cy="228299"/>
          </a:xfrm>
          <a:prstGeom prst="line">
            <a:avLst/>
          </a:prstGeom>
          <a:ln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7A2DAD8-3086-4738-A62E-6FA53E4AF870}"/>
              </a:ext>
            </a:extLst>
          </p:cNvPr>
          <p:cNvCxnSpPr>
            <a:cxnSpLocks/>
          </p:cNvCxnSpPr>
          <p:nvPr/>
        </p:nvCxnSpPr>
        <p:spPr>
          <a:xfrm flipH="1">
            <a:off x="3444407" y="2542790"/>
            <a:ext cx="2864" cy="150144"/>
          </a:xfrm>
          <a:prstGeom prst="line">
            <a:avLst/>
          </a:prstGeom>
          <a:ln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3FFE85F-229C-48DB-8621-BE946CD917E6}"/>
              </a:ext>
            </a:extLst>
          </p:cNvPr>
          <p:cNvCxnSpPr>
            <a:cxnSpLocks/>
            <a:stCxn id="12" idx="2"/>
            <a:endCxn id="8" idx="0"/>
          </p:cNvCxnSpPr>
          <p:nvPr/>
        </p:nvCxnSpPr>
        <p:spPr>
          <a:xfrm flipH="1">
            <a:off x="6464343" y="2447617"/>
            <a:ext cx="1414" cy="246068"/>
          </a:xfrm>
          <a:prstGeom prst="line">
            <a:avLst/>
          </a:prstGeom>
          <a:ln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A07AC46-3DA6-4D59-835F-853950A7A964}"/>
              </a:ext>
            </a:extLst>
          </p:cNvPr>
          <p:cNvCxnSpPr>
            <a:cxnSpLocks/>
            <a:stCxn id="13" idx="2"/>
            <a:endCxn id="6" idx="0"/>
          </p:cNvCxnSpPr>
          <p:nvPr/>
        </p:nvCxnSpPr>
        <p:spPr>
          <a:xfrm flipH="1">
            <a:off x="7304579" y="2448535"/>
            <a:ext cx="4386" cy="241286"/>
          </a:xfrm>
          <a:prstGeom prst="line">
            <a:avLst/>
          </a:prstGeom>
          <a:ln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0532927-AF60-4394-9580-5AC79058726D}"/>
              </a:ext>
            </a:extLst>
          </p:cNvPr>
          <p:cNvCxnSpPr>
            <a:cxnSpLocks/>
          </p:cNvCxnSpPr>
          <p:nvPr/>
        </p:nvCxnSpPr>
        <p:spPr>
          <a:xfrm>
            <a:off x="4946519" y="1854361"/>
            <a:ext cx="8955" cy="691137"/>
          </a:xfrm>
          <a:prstGeom prst="line">
            <a:avLst/>
          </a:prstGeom>
          <a:ln w="12700">
            <a:solidFill>
              <a:srgbClr val="2D4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1C610E8-317B-42A0-80AE-19EF25049426}"/>
              </a:ext>
            </a:extLst>
          </p:cNvPr>
          <p:cNvCxnSpPr>
            <a:cxnSpLocks/>
            <a:stCxn id="25" idx="2"/>
            <a:endCxn id="24" idx="0"/>
          </p:cNvCxnSpPr>
          <p:nvPr/>
        </p:nvCxnSpPr>
        <p:spPr>
          <a:xfrm flipH="1">
            <a:off x="5591825" y="2447617"/>
            <a:ext cx="578" cy="233190"/>
          </a:xfrm>
          <a:prstGeom prst="line">
            <a:avLst/>
          </a:prstGeom>
          <a:ln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384BFE08-B017-4E2A-B728-B4B392F87082}"/>
              </a:ext>
            </a:extLst>
          </p:cNvPr>
          <p:cNvCxnSpPr>
            <a:cxnSpLocks/>
          </p:cNvCxnSpPr>
          <p:nvPr/>
        </p:nvCxnSpPr>
        <p:spPr>
          <a:xfrm>
            <a:off x="1475196" y="2526638"/>
            <a:ext cx="0" cy="174271"/>
          </a:xfrm>
          <a:prstGeom prst="line">
            <a:avLst/>
          </a:prstGeom>
          <a:ln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01F93A02-B256-465E-8110-4840FA3DDE2C}"/>
              </a:ext>
            </a:extLst>
          </p:cNvPr>
          <p:cNvSpPr/>
          <p:nvPr/>
        </p:nvSpPr>
        <p:spPr>
          <a:xfrm>
            <a:off x="1040284" y="3251745"/>
            <a:ext cx="825636" cy="1252236"/>
          </a:xfrm>
          <a:prstGeom prst="rect">
            <a:avLst/>
          </a:prstGeom>
          <a:solidFill>
            <a:srgbClr val="00A0AF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911669"/>
            <a:r>
              <a:rPr lang="en-US" sz="670" dirty="0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Gestão de Projetos</a:t>
            </a:r>
          </a:p>
          <a:p>
            <a:pPr algn="ctr" defTabSz="911669"/>
            <a:endParaRPr lang="en-US" sz="670" dirty="0">
              <a:solidFill>
                <a:schemeClr val="accent1"/>
              </a:solidFill>
              <a:latin typeface="+mj-lt"/>
              <a:cs typeface="Arial" panose="020B0604020202020204" pitchFamily="34" charset="0"/>
            </a:endParaRPr>
          </a:p>
          <a:p>
            <a:pPr algn="ctr" defTabSz="911669"/>
            <a:r>
              <a:rPr lang="en-US" sz="670" dirty="0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SCM </a:t>
            </a:r>
          </a:p>
          <a:p>
            <a:pPr algn="ctr" defTabSz="911669"/>
            <a:endParaRPr lang="en-US" sz="670" dirty="0">
              <a:solidFill>
                <a:schemeClr val="accent1"/>
              </a:solidFill>
              <a:latin typeface="+mj-lt"/>
              <a:cs typeface="Arial" panose="020B0604020202020204" pitchFamily="34" charset="0"/>
            </a:endParaRPr>
          </a:p>
          <a:p>
            <a:pPr algn="ctr" defTabSz="911669"/>
            <a:r>
              <a:rPr lang="en-US" sz="670" dirty="0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Controle de Projetos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5FF0D5FD-4330-4AB4-A2B8-9DBBDE257B59}"/>
              </a:ext>
            </a:extLst>
          </p:cNvPr>
          <p:cNvSpPr/>
          <p:nvPr/>
        </p:nvSpPr>
        <p:spPr>
          <a:xfrm>
            <a:off x="2854411" y="3251745"/>
            <a:ext cx="1002273" cy="1274862"/>
          </a:xfrm>
          <a:prstGeom prst="rect">
            <a:avLst/>
          </a:prstGeom>
          <a:solidFill>
            <a:srgbClr val="B2E2E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70" dirty="0">
                <a:solidFill>
                  <a:schemeClr val="accent1"/>
                </a:solidFill>
              </a:rPr>
              <a:t>Fabricação &amp; Planejamento</a:t>
            </a:r>
          </a:p>
          <a:p>
            <a:pPr algn="ctr"/>
            <a:endParaRPr lang="en-US" sz="670" dirty="0">
              <a:solidFill>
                <a:schemeClr val="accent1"/>
              </a:solidFill>
            </a:endParaRPr>
          </a:p>
          <a:p>
            <a:pPr algn="ctr"/>
            <a:r>
              <a:rPr lang="en-US" sz="670" dirty="0">
                <a:solidFill>
                  <a:schemeClr val="accent1"/>
                </a:solidFill>
              </a:rPr>
              <a:t>Desenho de Fabricação</a:t>
            </a:r>
          </a:p>
          <a:p>
            <a:pPr algn="ctr"/>
            <a:endParaRPr lang="en-US" sz="670" dirty="0">
              <a:solidFill>
                <a:schemeClr val="accent1"/>
              </a:solidFill>
            </a:endParaRPr>
          </a:p>
          <a:p>
            <a:pPr algn="ctr"/>
            <a:r>
              <a:rPr lang="pt-BR" sz="670" dirty="0">
                <a:solidFill>
                  <a:schemeClr val="accent1"/>
                </a:solidFill>
              </a:rPr>
              <a:t>Aquisição de matéria-prima e consumíveis</a:t>
            </a:r>
          </a:p>
          <a:p>
            <a:pPr algn="ctr"/>
            <a:endParaRPr lang="en-US" sz="670" dirty="0">
              <a:solidFill>
                <a:schemeClr val="accent1"/>
              </a:solidFill>
            </a:endParaRPr>
          </a:p>
          <a:p>
            <a:pPr algn="ctr"/>
            <a:r>
              <a:rPr lang="pt-BR" sz="670" dirty="0">
                <a:solidFill>
                  <a:schemeClr val="accent1"/>
                </a:solidFill>
              </a:rPr>
              <a:t>Controle de Qualidade (Inspeção, Testes NDT e Documentação)</a:t>
            </a:r>
            <a:endParaRPr lang="en-US" sz="670" dirty="0">
              <a:solidFill>
                <a:schemeClr val="accent1"/>
              </a:solidFill>
            </a:endParaRP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C64DA76E-F9C2-4756-931B-04AC85EA55DB}"/>
              </a:ext>
            </a:extLst>
          </p:cNvPr>
          <p:cNvSpPr/>
          <p:nvPr/>
        </p:nvSpPr>
        <p:spPr>
          <a:xfrm>
            <a:off x="1946071" y="3251745"/>
            <a:ext cx="867565" cy="1252236"/>
          </a:xfrm>
          <a:prstGeom prst="rect">
            <a:avLst/>
          </a:prstGeom>
          <a:solidFill>
            <a:srgbClr val="00A0AF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911669"/>
            <a:r>
              <a:rPr lang="en-US" sz="670" dirty="0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Logística de Pessoal</a:t>
            </a:r>
          </a:p>
          <a:p>
            <a:pPr algn="ctr" defTabSz="911669"/>
            <a:endParaRPr lang="en-US" sz="670" dirty="0">
              <a:solidFill>
                <a:schemeClr val="accent1"/>
              </a:solidFill>
              <a:latin typeface="+mj-lt"/>
              <a:cs typeface="Arial" panose="020B0604020202020204" pitchFamily="34" charset="0"/>
            </a:endParaRPr>
          </a:p>
          <a:p>
            <a:pPr algn="ctr" defTabSz="911669"/>
            <a:r>
              <a:rPr lang="en-US" sz="670" dirty="0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Pool de Recursos</a:t>
            </a:r>
          </a:p>
          <a:p>
            <a:pPr algn="ctr" defTabSz="911669"/>
            <a:endParaRPr lang="en-US" sz="670" dirty="0">
              <a:solidFill>
                <a:schemeClr val="accent1"/>
              </a:solidFill>
              <a:latin typeface="+mj-lt"/>
              <a:cs typeface="Arial" panose="020B0604020202020204" pitchFamily="34" charset="0"/>
            </a:endParaRPr>
          </a:p>
          <a:p>
            <a:pPr algn="ctr" defTabSz="911669"/>
            <a:r>
              <a:rPr lang="en-US" sz="670" dirty="0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Comissionamento</a:t>
            </a:r>
          </a:p>
          <a:p>
            <a:pPr algn="ctr" defTabSz="911669"/>
            <a:endParaRPr lang="en-US" sz="670" dirty="0">
              <a:solidFill>
                <a:schemeClr val="accent1"/>
              </a:solidFill>
              <a:latin typeface="+mj-lt"/>
              <a:cs typeface="Arial" panose="020B0604020202020204" pitchFamily="34" charset="0"/>
            </a:endParaRPr>
          </a:p>
          <a:p>
            <a:pPr algn="ctr" defTabSz="911669"/>
            <a:r>
              <a:rPr lang="pt-BR" sz="670" dirty="0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Isolamento, Tratamento de Superfície e Andaimes (ISS</a:t>
            </a:r>
            <a:r>
              <a:rPr lang="en-US" sz="670" dirty="0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)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3AC54BC-6714-4ED0-8B9C-A24D8F5B08E6}"/>
              </a:ext>
            </a:extLst>
          </p:cNvPr>
          <p:cNvSpPr>
            <a:spLocks noChangeAspect="1"/>
          </p:cNvSpPr>
          <p:nvPr/>
        </p:nvSpPr>
        <p:spPr>
          <a:xfrm>
            <a:off x="238295" y="3259861"/>
            <a:ext cx="721838" cy="5657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prstClr val="white"/>
                </a:solidFill>
                <a:latin typeface="+mj-lt"/>
                <a:cs typeface="Arial" panose="020B0604020202020204" pitchFamily="34" charset="0"/>
              </a:rPr>
              <a:t>EQUINOR </a:t>
            </a:r>
          </a:p>
          <a:p>
            <a:pPr algn="ctr"/>
            <a:r>
              <a:rPr lang="en-US" sz="700" dirty="0">
                <a:solidFill>
                  <a:prstClr val="white"/>
                </a:solidFill>
                <a:latin typeface="+mj-lt"/>
                <a:cs typeface="Arial" panose="020B0604020202020204" pitchFamily="34" charset="0"/>
              </a:rPr>
              <a:t>Gerente de Contrato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E825EE7-CEB2-4C41-8A10-741890EC083B}"/>
              </a:ext>
            </a:extLst>
          </p:cNvPr>
          <p:cNvSpPr>
            <a:spLocks noChangeAspect="1"/>
          </p:cNvSpPr>
          <p:nvPr/>
        </p:nvSpPr>
        <p:spPr>
          <a:xfrm>
            <a:off x="238295" y="4001692"/>
            <a:ext cx="737366" cy="5032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prstClr val="white"/>
                </a:solidFill>
                <a:latin typeface="+mj-lt"/>
                <a:cs typeface="Arial" panose="020B0604020202020204" pitchFamily="34" charset="0"/>
              </a:rPr>
              <a:t>TRIDENT </a:t>
            </a:r>
          </a:p>
          <a:p>
            <a:pPr algn="ctr"/>
            <a:r>
              <a:rPr lang="en-US" sz="700" dirty="0">
                <a:solidFill>
                  <a:prstClr val="white"/>
                </a:solidFill>
                <a:latin typeface="+mj-lt"/>
                <a:cs typeface="Arial" panose="020B0604020202020204" pitchFamily="34" charset="0"/>
              </a:rPr>
              <a:t>Gerente de Contrato</a:t>
            </a:r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C1026D71-4395-4156-9DA5-42CA93ECE2F7}"/>
              </a:ext>
            </a:extLst>
          </p:cNvPr>
          <p:cNvSpPr/>
          <p:nvPr/>
        </p:nvSpPr>
        <p:spPr>
          <a:xfrm>
            <a:off x="6110717" y="3251344"/>
            <a:ext cx="707250" cy="12748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Garantia da Qualidade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pt-BR" sz="670" dirty="0">
                <a:solidFill>
                  <a:schemeClr val="accent5">
                    <a:lumMod val="75000"/>
                  </a:schemeClr>
                </a:solidFill>
              </a:rPr>
              <a:t>Controle de Qualidade (consulte Fabricação)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SMS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62625C9E-B9F5-49E2-B009-16C316CA970C}"/>
              </a:ext>
            </a:extLst>
          </p:cNvPr>
          <p:cNvSpPr/>
          <p:nvPr/>
        </p:nvSpPr>
        <p:spPr>
          <a:xfrm>
            <a:off x="6915621" y="3251345"/>
            <a:ext cx="773076" cy="12748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Planejamento Financeiro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Tributário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Contabilidade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Tesouraria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Administração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TI</a:t>
            </a:r>
          </a:p>
        </p:txBody>
      </p: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50607736-EF64-4A5D-BC9C-BA6D0E53815F}"/>
              </a:ext>
            </a:extLst>
          </p:cNvPr>
          <p:cNvSpPr/>
          <p:nvPr/>
        </p:nvSpPr>
        <p:spPr>
          <a:xfrm>
            <a:off x="7753320" y="3251086"/>
            <a:ext cx="1148106" cy="129099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Folha de Pagamento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Recrutamento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Treinamento &amp; Desenvolvimento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Benefícios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Mobilidade Global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Comunicação</a:t>
            </a:r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87131432-BF54-419B-965F-2E99653E8303}"/>
              </a:ext>
            </a:extLst>
          </p:cNvPr>
          <p:cNvSpPr/>
          <p:nvPr/>
        </p:nvSpPr>
        <p:spPr>
          <a:xfrm>
            <a:off x="5181309" y="3248169"/>
            <a:ext cx="922189" cy="127486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Desenvolvimento de Negócios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Estratégia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Proposta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Comercial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5FB8A589-8610-4522-84E9-368ABB06AAF9}"/>
              </a:ext>
            </a:extLst>
          </p:cNvPr>
          <p:cNvSpPr>
            <a:spLocks noChangeAspect="1"/>
          </p:cNvSpPr>
          <p:nvPr/>
        </p:nvSpPr>
        <p:spPr>
          <a:xfrm>
            <a:off x="1133629" y="1089868"/>
            <a:ext cx="778738" cy="305910"/>
          </a:xfrm>
          <a:prstGeom prst="rect">
            <a:avLst/>
          </a:prstGeom>
          <a:solidFill>
            <a:srgbClr val="00A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b="1" dirty="0">
                <a:solidFill>
                  <a:prstClr val="white"/>
                </a:solidFill>
              </a:rPr>
              <a:t>SEC</a:t>
            </a:r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F355EBE3-0277-482B-A9A3-8586604E8AC4}"/>
              </a:ext>
            </a:extLst>
          </p:cNvPr>
          <p:cNvSpPr/>
          <p:nvPr/>
        </p:nvSpPr>
        <p:spPr>
          <a:xfrm>
            <a:off x="1133629" y="1417036"/>
            <a:ext cx="778738" cy="6620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600" dirty="0">
                <a:solidFill>
                  <a:schemeClr val="accent5">
                    <a:lumMod val="75000"/>
                  </a:schemeClr>
                </a:solidFill>
              </a:rPr>
              <a:t>Engenharia Submarina</a:t>
            </a:r>
          </a:p>
          <a:p>
            <a:pPr algn="ctr"/>
            <a:endParaRPr lang="en-US" sz="60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00" dirty="0">
                <a:solidFill>
                  <a:schemeClr val="accent5">
                    <a:lumMod val="75000"/>
                  </a:schemeClr>
                </a:solidFill>
              </a:rPr>
              <a:t>Tecnologia, Inovação &amp; Digitalização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F399A1DB-7AAF-4915-97ED-69D26A5EAAF0}"/>
              </a:ext>
            </a:extLst>
          </p:cNvPr>
          <p:cNvSpPr>
            <a:spLocks noChangeAspect="1"/>
          </p:cNvSpPr>
          <p:nvPr/>
        </p:nvSpPr>
        <p:spPr>
          <a:xfrm>
            <a:off x="1998168" y="1089868"/>
            <a:ext cx="724518" cy="305910"/>
          </a:xfrm>
          <a:prstGeom prst="rect">
            <a:avLst/>
          </a:prstGeom>
          <a:solidFill>
            <a:srgbClr val="00A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b="1" dirty="0">
                <a:solidFill>
                  <a:prstClr val="white"/>
                </a:solidFill>
              </a:rPr>
              <a:t>APO</a:t>
            </a:r>
          </a:p>
        </p:txBody>
      </p:sp>
      <p:sp>
        <p:nvSpPr>
          <p:cNvPr id="75" name="Rectangle: Rounded Corners 74">
            <a:extLst>
              <a:ext uri="{FF2B5EF4-FFF2-40B4-BE49-F238E27FC236}">
                <a16:creationId xmlns:a16="http://schemas.microsoft.com/office/drawing/2014/main" id="{B9FE1127-2932-4CEC-B74A-D1468BD7E845}"/>
              </a:ext>
            </a:extLst>
          </p:cNvPr>
          <p:cNvSpPr/>
          <p:nvPr/>
        </p:nvSpPr>
        <p:spPr>
          <a:xfrm>
            <a:off x="1988031" y="1417691"/>
            <a:ext cx="724519" cy="6530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600" dirty="0">
                <a:solidFill>
                  <a:schemeClr val="accent5">
                    <a:lumMod val="75000"/>
                  </a:schemeClr>
                </a:solidFill>
              </a:rPr>
              <a:t>OMS</a:t>
            </a:r>
          </a:p>
          <a:p>
            <a:pPr algn="ctr"/>
            <a:endParaRPr lang="en-US" sz="60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00" dirty="0">
                <a:solidFill>
                  <a:schemeClr val="accent5">
                    <a:lumMod val="75000"/>
                  </a:schemeClr>
                </a:solidFill>
              </a:rPr>
              <a:t>Gerenciamento de integridade</a:t>
            </a:r>
          </a:p>
          <a:p>
            <a:pPr algn="ctr"/>
            <a:endParaRPr lang="en-US" sz="60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00" dirty="0">
                <a:solidFill>
                  <a:schemeClr val="accent5">
                    <a:lumMod val="75000"/>
                  </a:schemeClr>
                </a:solidFill>
              </a:rPr>
              <a:t>VDN</a:t>
            </a:r>
          </a:p>
          <a:p>
            <a:pPr algn="ctr"/>
            <a:endParaRPr lang="en-US" sz="6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1" name="Up Arrow Callout 26">
            <a:extLst>
              <a:ext uri="{FF2B5EF4-FFF2-40B4-BE49-F238E27FC236}">
                <a16:creationId xmlns:a16="http://schemas.microsoft.com/office/drawing/2014/main" id="{D9DD4B83-D6BB-46DE-98D3-B7E2825D8039}"/>
              </a:ext>
            </a:extLst>
          </p:cNvPr>
          <p:cNvSpPr/>
          <p:nvPr/>
        </p:nvSpPr>
        <p:spPr>
          <a:xfrm>
            <a:off x="1998081" y="680458"/>
            <a:ext cx="724518" cy="356748"/>
          </a:xfrm>
          <a:prstGeom prst="upArrowCallout">
            <a:avLst>
              <a:gd name="adj1" fmla="val 100000"/>
              <a:gd name="adj2" fmla="val 62500"/>
              <a:gd name="adj3" fmla="val 25000"/>
              <a:gd name="adj4" fmla="val 64977"/>
            </a:avLst>
          </a:prstGeom>
          <a:solidFill>
            <a:srgbClr val="DEE1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911669"/>
            <a:r>
              <a:rPr lang="en-US" sz="650" dirty="0">
                <a:solidFill>
                  <a:schemeClr val="accent5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APO</a:t>
            </a:r>
          </a:p>
          <a:p>
            <a:pPr algn="ctr" defTabSz="911669"/>
            <a:r>
              <a:rPr lang="en-US" sz="650" dirty="0">
                <a:solidFill>
                  <a:schemeClr val="accent5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(Houston)</a:t>
            </a:r>
          </a:p>
        </p:txBody>
      </p:sp>
      <p:sp>
        <p:nvSpPr>
          <p:cNvPr id="82" name="Up Arrow Callout 26">
            <a:extLst>
              <a:ext uri="{FF2B5EF4-FFF2-40B4-BE49-F238E27FC236}">
                <a16:creationId xmlns:a16="http://schemas.microsoft.com/office/drawing/2014/main" id="{FD5334E1-AEE6-44CC-B8A2-C31E42AC206C}"/>
              </a:ext>
            </a:extLst>
          </p:cNvPr>
          <p:cNvSpPr/>
          <p:nvPr/>
        </p:nvSpPr>
        <p:spPr>
          <a:xfrm>
            <a:off x="1155884" y="681011"/>
            <a:ext cx="724518" cy="356196"/>
          </a:xfrm>
          <a:prstGeom prst="upArrowCallout">
            <a:avLst>
              <a:gd name="adj1" fmla="val 100000"/>
              <a:gd name="adj2" fmla="val 62500"/>
              <a:gd name="adj3" fmla="val 25000"/>
              <a:gd name="adj4" fmla="val 64977"/>
            </a:avLst>
          </a:prstGeom>
          <a:solidFill>
            <a:srgbClr val="DEE1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911669"/>
            <a:r>
              <a:rPr lang="en-US" sz="650" dirty="0">
                <a:solidFill>
                  <a:schemeClr val="accent5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SEC</a:t>
            </a:r>
          </a:p>
          <a:p>
            <a:pPr algn="ctr" defTabSz="911669"/>
            <a:r>
              <a:rPr lang="en-US" sz="650" dirty="0">
                <a:solidFill>
                  <a:schemeClr val="accent5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(Houston)</a:t>
            </a:r>
          </a:p>
        </p:txBody>
      </p:sp>
      <p:sp>
        <p:nvSpPr>
          <p:cNvPr id="53" name="Título 52">
            <a:extLst>
              <a:ext uri="{FF2B5EF4-FFF2-40B4-BE49-F238E27FC236}">
                <a16:creationId xmlns:a16="http://schemas.microsoft.com/office/drawing/2014/main" id="{F6D60F9B-FA87-4FF9-A7F7-DCBF1919A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739" y="221854"/>
            <a:ext cx="8342522" cy="373949"/>
          </a:xfr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Organização no Brasil</a:t>
            </a:r>
            <a:endParaRPr lang="pt-BR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8D2579A-03EE-462C-B15B-3A4AF995AA5F}"/>
              </a:ext>
            </a:extLst>
          </p:cNvPr>
          <p:cNvSpPr/>
          <p:nvPr/>
        </p:nvSpPr>
        <p:spPr>
          <a:xfrm>
            <a:off x="3945483" y="3251744"/>
            <a:ext cx="846553" cy="1271285"/>
          </a:xfrm>
          <a:prstGeom prst="rect">
            <a:avLst/>
          </a:prstGeom>
          <a:solidFill>
            <a:srgbClr val="B2E2E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70" dirty="0">
                <a:solidFill>
                  <a:schemeClr val="accent1"/>
                </a:solidFill>
              </a:rPr>
              <a:t>Disciplinas de Engenharia</a:t>
            </a:r>
          </a:p>
          <a:p>
            <a:pPr algn="ctr"/>
            <a:endParaRPr lang="en-US" sz="670" dirty="0">
              <a:solidFill>
                <a:schemeClr val="accent1"/>
              </a:solidFill>
            </a:endParaRPr>
          </a:p>
          <a:p>
            <a:pPr algn="ctr"/>
            <a:r>
              <a:rPr lang="en-US" sz="670" dirty="0">
                <a:solidFill>
                  <a:schemeClr val="accent1"/>
                </a:solidFill>
              </a:rPr>
              <a:t>Segurança Técnica</a:t>
            </a:r>
          </a:p>
          <a:p>
            <a:pPr algn="ctr"/>
            <a:r>
              <a:rPr lang="en-US" sz="670" dirty="0">
                <a:solidFill>
                  <a:schemeClr val="accent1"/>
                </a:solidFill>
              </a:rPr>
              <a:t>GEDS</a:t>
            </a:r>
          </a:p>
          <a:p>
            <a:pPr algn="ctr"/>
            <a:endParaRPr lang="en-US" sz="670" dirty="0">
              <a:solidFill>
                <a:schemeClr val="accent1"/>
              </a:solidFill>
            </a:endParaRPr>
          </a:p>
          <a:p>
            <a:pPr algn="ctr"/>
            <a:r>
              <a:rPr lang="en-US" sz="670" dirty="0">
                <a:solidFill>
                  <a:schemeClr val="accent1"/>
                </a:solidFill>
              </a:rPr>
              <a:t>Varredura a laser</a:t>
            </a:r>
          </a:p>
          <a:p>
            <a:pPr algn="ctr"/>
            <a:endParaRPr lang="en-US" sz="670" dirty="0">
              <a:solidFill>
                <a:schemeClr val="accent1"/>
              </a:solidFill>
            </a:endParaRPr>
          </a:p>
          <a:p>
            <a:pPr algn="ctr"/>
            <a:r>
              <a:rPr lang="pt-BR" sz="670" dirty="0">
                <a:solidFill>
                  <a:schemeClr val="accent1"/>
                </a:solidFill>
              </a:rPr>
              <a:t>Gerente de Projetos de Engenharia.</a:t>
            </a:r>
            <a:endParaRPr lang="en-US" sz="670" dirty="0">
              <a:solidFill>
                <a:schemeClr val="accent1"/>
              </a:solidFill>
            </a:endParaRPr>
          </a:p>
        </p:txBody>
      </p:sp>
      <p:sp>
        <p:nvSpPr>
          <p:cNvPr id="3" name="Up Arrow Callout 26">
            <a:extLst>
              <a:ext uri="{FF2B5EF4-FFF2-40B4-BE49-F238E27FC236}">
                <a16:creationId xmlns:a16="http://schemas.microsoft.com/office/drawing/2014/main" id="{8382531E-1BD8-4EB2-ADA3-0D87F08649B2}"/>
              </a:ext>
            </a:extLst>
          </p:cNvPr>
          <p:cNvSpPr/>
          <p:nvPr/>
        </p:nvSpPr>
        <p:spPr>
          <a:xfrm>
            <a:off x="3970991" y="1916434"/>
            <a:ext cx="724518" cy="541248"/>
          </a:xfrm>
          <a:prstGeom prst="upArrowCallout">
            <a:avLst>
              <a:gd name="adj1" fmla="val 100000"/>
              <a:gd name="adj2" fmla="val 62500"/>
              <a:gd name="adj3" fmla="val 25000"/>
              <a:gd name="adj4" fmla="val 64977"/>
            </a:avLst>
          </a:prstGeom>
          <a:solidFill>
            <a:srgbClr val="DEE1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911669"/>
            <a:r>
              <a:rPr lang="en-US" sz="650" dirty="0">
                <a:solidFill>
                  <a:schemeClr val="accent5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Engenharia </a:t>
            </a:r>
          </a:p>
          <a:p>
            <a:pPr algn="ctr" defTabSz="911669"/>
            <a:r>
              <a:rPr lang="en-US" sz="650" dirty="0">
                <a:solidFill>
                  <a:schemeClr val="accent5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(St. John’s)</a:t>
            </a:r>
          </a:p>
        </p:txBody>
      </p:sp>
      <p:cxnSp>
        <p:nvCxnSpPr>
          <p:cNvPr id="52" name="Straight Connector 43">
            <a:extLst>
              <a:ext uri="{FF2B5EF4-FFF2-40B4-BE49-F238E27FC236}">
                <a16:creationId xmlns:a16="http://schemas.microsoft.com/office/drawing/2014/main" id="{7491892E-9E21-480D-9337-8B5FF9F8FAA0}"/>
              </a:ext>
            </a:extLst>
          </p:cNvPr>
          <p:cNvCxnSpPr>
            <a:cxnSpLocks/>
          </p:cNvCxnSpPr>
          <p:nvPr/>
        </p:nvCxnSpPr>
        <p:spPr>
          <a:xfrm rot="16200000" flipH="1">
            <a:off x="-167306" y="3841368"/>
            <a:ext cx="678268" cy="151982"/>
          </a:xfrm>
          <a:prstGeom prst="bentConnector3">
            <a:avLst>
              <a:gd name="adj1" fmla="val 94938"/>
            </a:avLst>
          </a:prstGeom>
          <a:ln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22">
            <a:extLst>
              <a:ext uri="{FF2B5EF4-FFF2-40B4-BE49-F238E27FC236}">
                <a16:creationId xmlns:a16="http://schemas.microsoft.com/office/drawing/2014/main" id="{8AB93290-815C-4F95-9DB7-26758799093F}"/>
              </a:ext>
            </a:extLst>
          </p:cNvPr>
          <p:cNvCxnSpPr>
            <a:cxnSpLocks/>
            <a:stCxn id="10" idx="2"/>
            <a:endCxn id="15" idx="0"/>
          </p:cNvCxnSpPr>
          <p:nvPr/>
        </p:nvCxnSpPr>
        <p:spPr>
          <a:xfrm flipH="1">
            <a:off x="4962754" y="1270146"/>
            <a:ext cx="2586" cy="125632"/>
          </a:xfrm>
          <a:prstGeom prst="line">
            <a:avLst/>
          </a:prstGeom>
          <a:ln>
            <a:solidFill>
              <a:srgbClr val="00A0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DF3C5546-A389-4EC9-8283-EA97D8299F10}"/>
              </a:ext>
            </a:extLst>
          </p:cNvPr>
          <p:cNvSpPr>
            <a:spLocks noChangeAspect="1"/>
          </p:cNvSpPr>
          <p:nvPr/>
        </p:nvSpPr>
        <p:spPr>
          <a:xfrm>
            <a:off x="6920461" y="2689821"/>
            <a:ext cx="768236" cy="51651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F&amp;A &amp; Legal*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2B2EF4C-EE22-41C7-A6CF-7150923671D4}"/>
              </a:ext>
            </a:extLst>
          </p:cNvPr>
          <p:cNvSpPr>
            <a:spLocks noChangeAspect="1"/>
          </p:cNvSpPr>
          <p:nvPr/>
        </p:nvSpPr>
        <p:spPr>
          <a:xfrm>
            <a:off x="6110718" y="2693685"/>
            <a:ext cx="707250" cy="5087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QHSSEA*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68C802F-5BB0-42E3-869F-6DD61317B7BC}"/>
              </a:ext>
            </a:extLst>
          </p:cNvPr>
          <p:cNvSpPr>
            <a:spLocks noChangeAspect="1"/>
          </p:cNvSpPr>
          <p:nvPr/>
        </p:nvSpPr>
        <p:spPr>
          <a:xfrm>
            <a:off x="5181309" y="2680807"/>
            <a:ext cx="821031" cy="52166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S&amp;D*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FD35D8-1F59-4977-B4E9-43608568162E}"/>
              </a:ext>
            </a:extLst>
          </p:cNvPr>
          <p:cNvSpPr>
            <a:spLocks noChangeAspect="1"/>
          </p:cNvSpPr>
          <p:nvPr/>
        </p:nvSpPr>
        <p:spPr>
          <a:xfrm>
            <a:off x="7753319" y="2682089"/>
            <a:ext cx="1143720" cy="51651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P&amp;O*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3135DC-0D77-4213-8A1B-37056810B98D}"/>
              </a:ext>
            </a:extLst>
          </p:cNvPr>
          <p:cNvSpPr>
            <a:spLocks noChangeAspect="1"/>
          </p:cNvSpPr>
          <p:nvPr/>
        </p:nvSpPr>
        <p:spPr>
          <a:xfrm>
            <a:off x="3950038" y="2685981"/>
            <a:ext cx="760875" cy="52419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prstClr val="white"/>
                </a:solidFill>
                <a:latin typeface="+mj-lt"/>
                <a:cs typeface="Arial" panose="020B0604020202020204" pitchFamily="34" charset="0"/>
              </a:rPr>
              <a:t>Engenharia (OSE)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2F9463-1A4F-4169-8FF2-41AEF7622D50}"/>
              </a:ext>
            </a:extLst>
          </p:cNvPr>
          <p:cNvSpPr>
            <a:spLocks noChangeAspect="1"/>
          </p:cNvSpPr>
          <p:nvPr/>
        </p:nvSpPr>
        <p:spPr>
          <a:xfrm>
            <a:off x="1938313" y="2685352"/>
            <a:ext cx="1918372" cy="5171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prstClr val="white"/>
                </a:solidFill>
                <a:latin typeface="+mj-lt"/>
                <a:cs typeface="Arial" panose="020B0604020202020204" pitchFamily="34" charset="0"/>
              </a:rPr>
              <a:t>Construção &amp; Instalação &amp; Fabricação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C0E3538-CD23-466D-908A-FAC42A8997DA}"/>
              </a:ext>
            </a:extLst>
          </p:cNvPr>
          <p:cNvSpPr>
            <a:spLocks noChangeAspect="1"/>
          </p:cNvSpPr>
          <p:nvPr/>
        </p:nvSpPr>
        <p:spPr>
          <a:xfrm>
            <a:off x="1055108" y="2684022"/>
            <a:ext cx="810812" cy="51844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prstClr val="white"/>
                </a:solidFill>
                <a:latin typeface="+mj-lt"/>
                <a:cs typeface="Arial" panose="020B0604020202020204" pitchFamily="34" charset="0"/>
              </a:rPr>
              <a:t>Serviços &amp; Gestão de Projetos</a:t>
            </a:r>
          </a:p>
        </p:txBody>
      </p:sp>
      <p:sp>
        <p:nvSpPr>
          <p:cNvPr id="12" name="Up Arrow Callout 26">
            <a:extLst>
              <a:ext uri="{FF2B5EF4-FFF2-40B4-BE49-F238E27FC236}">
                <a16:creationId xmlns:a16="http://schemas.microsoft.com/office/drawing/2014/main" id="{1BFE2696-0C8E-4E41-9991-03D9F5157BAF}"/>
              </a:ext>
            </a:extLst>
          </p:cNvPr>
          <p:cNvSpPr/>
          <p:nvPr/>
        </p:nvSpPr>
        <p:spPr>
          <a:xfrm>
            <a:off x="6103499" y="1914436"/>
            <a:ext cx="724516" cy="533181"/>
          </a:xfrm>
          <a:prstGeom prst="upArrowCallout">
            <a:avLst>
              <a:gd name="adj1" fmla="val 100000"/>
              <a:gd name="adj2" fmla="val 62500"/>
              <a:gd name="adj3" fmla="val 25000"/>
              <a:gd name="adj4" fmla="val 64977"/>
            </a:avLst>
          </a:prstGeom>
          <a:solidFill>
            <a:srgbClr val="DEE1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911669"/>
            <a:r>
              <a:rPr lang="en-US" sz="650" dirty="0">
                <a:solidFill>
                  <a:schemeClr val="accent5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VP HSSEA</a:t>
            </a:r>
          </a:p>
          <a:p>
            <a:pPr algn="ctr" defTabSz="911669"/>
            <a:r>
              <a:rPr lang="en-US" sz="650" dirty="0">
                <a:solidFill>
                  <a:schemeClr val="accent5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(Houston)</a:t>
            </a:r>
            <a:endParaRPr lang="en-GB" sz="650" dirty="0">
              <a:solidFill>
                <a:schemeClr val="accent5">
                  <a:lumMod val="75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Up Arrow Callout 28">
            <a:extLst>
              <a:ext uri="{FF2B5EF4-FFF2-40B4-BE49-F238E27FC236}">
                <a16:creationId xmlns:a16="http://schemas.microsoft.com/office/drawing/2014/main" id="{BF490F0E-116F-4841-860B-DB7426B8C093}"/>
              </a:ext>
            </a:extLst>
          </p:cNvPr>
          <p:cNvSpPr/>
          <p:nvPr/>
        </p:nvSpPr>
        <p:spPr>
          <a:xfrm>
            <a:off x="6946708" y="1899291"/>
            <a:ext cx="724513" cy="549244"/>
          </a:xfrm>
          <a:prstGeom prst="upArrowCallout">
            <a:avLst>
              <a:gd name="adj1" fmla="val 100000"/>
              <a:gd name="adj2" fmla="val 62500"/>
              <a:gd name="adj3" fmla="val 25000"/>
              <a:gd name="adj4" fmla="val 64977"/>
            </a:avLst>
          </a:prstGeom>
          <a:solidFill>
            <a:srgbClr val="DEE1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911669"/>
            <a:r>
              <a:rPr lang="en-US" sz="650" dirty="0">
                <a:solidFill>
                  <a:schemeClr val="accent5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VP F&amp;A</a:t>
            </a:r>
          </a:p>
          <a:p>
            <a:pPr algn="ctr" defTabSz="911669"/>
            <a:r>
              <a:rPr lang="en-US" sz="650" dirty="0">
                <a:solidFill>
                  <a:schemeClr val="accent5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(Houston)</a:t>
            </a:r>
          </a:p>
        </p:txBody>
      </p:sp>
      <p:sp>
        <p:nvSpPr>
          <p:cNvPr id="14" name="Up Arrow Callout 31">
            <a:extLst>
              <a:ext uri="{FF2B5EF4-FFF2-40B4-BE49-F238E27FC236}">
                <a16:creationId xmlns:a16="http://schemas.microsoft.com/office/drawing/2014/main" id="{0392C15F-A28D-4957-99DA-5828FBB8B92A}"/>
              </a:ext>
            </a:extLst>
          </p:cNvPr>
          <p:cNvSpPr/>
          <p:nvPr/>
        </p:nvSpPr>
        <p:spPr>
          <a:xfrm>
            <a:off x="7925667" y="1911033"/>
            <a:ext cx="816355" cy="549244"/>
          </a:xfrm>
          <a:prstGeom prst="upArrowCallout">
            <a:avLst>
              <a:gd name="adj1" fmla="val 100000"/>
              <a:gd name="adj2" fmla="val 62500"/>
              <a:gd name="adj3" fmla="val 25000"/>
              <a:gd name="adj4" fmla="val 64977"/>
            </a:avLst>
          </a:prstGeom>
          <a:solidFill>
            <a:srgbClr val="DEE1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911669"/>
            <a:r>
              <a:rPr lang="en-US" sz="650" dirty="0">
                <a:solidFill>
                  <a:schemeClr val="accent5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VP P&amp;O </a:t>
            </a:r>
          </a:p>
          <a:p>
            <a:pPr algn="ctr" defTabSz="911669"/>
            <a:r>
              <a:rPr lang="en-US" sz="650" dirty="0">
                <a:solidFill>
                  <a:schemeClr val="accent5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(Houston)</a:t>
            </a:r>
          </a:p>
        </p:txBody>
      </p:sp>
      <p:sp>
        <p:nvSpPr>
          <p:cNvPr id="25" name="Up Arrow Callout 26">
            <a:extLst>
              <a:ext uri="{FF2B5EF4-FFF2-40B4-BE49-F238E27FC236}">
                <a16:creationId xmlns:a16="http://schemas.microsoft.com/office/drawing/2014/main" id="{4FC29EB6-C515-41B9-8EB4-0377557791DE}"/>
              </a:ext>
            </a:extLst>
          </p:cNvPr>
          <p:cNvSpPr/>
          <p:nvPr/>
        </p:nvSpPr>
        <p:spPr>
          <a:xfrm>
            <a:off x="5230144" y="1899043"/>
            <a:ext cx="724518" cy="548574"/>
          </a:xfrm>
          <a:prstGeom prst="upArrowCallout">
            <a:avLst>
              <a:gd name="adj1" fmla="val 100000"/>
              <a:gd name="adj2" fmla="val 62500"/>
              <a:gd name="adj3" fmla="val 25000"/>
              <a:gd name="adj4" fmla="val 64977"/>
            </a:avLst>
          </a:prstGeom>
          <a:solidFill>
            <a:srgbClr val="DEE1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911669"/>
            <a:r>
              <a:rPr lang="en-US" sz="650" dirty="0">
                <a:solidFill>
                  <a:schemeClr val="accent5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VP S&amp;D</a:t>
            </a:r>
          </a:p>
          <a:p>
            <a:pPr algn="ctr" defTabSz="911669"/>
            <a:r>
              <a:rPr lang="en-US" sz="650" dirty="0">
                <a:solidFill>
                  <a:schemeClr val="accent5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(Houston)</a:t>
            </a:r>
          </a:p>
        </p:txBody>
      </p:sp>
      <p:cxnSp>
        <p:nvCxnSpPr>
          <p:cNvPr id="67" name="Conector reto 66">
            <a:extLst>
              <a:ext uri="{FF2B5EF4-FFF2-40B4-BE49-F238E27FC236}">
                <a16:creationId xmlns:a16="http://schemas.microsoft.com/office/drawing/2014/main" id="{38BAFE09-17AB-404A-8DD3-C19E547F1E8C}"/>
              </a:ext>
            </a:extLst>
          </p:cNvPr>
          <p:cNvCxnSpPr>
            <a:cxnSpLocks/>
            <a:endCxn id="14" idx="2"/>
          </p:cNvCxnSpPr>
          <p:nvPr/>
        </p:nvCxnSpPr>
        <p:spPr>
          <a:xfrm flipV="1">
            <a:off x="8333845" y="2460277"/>
            <a:ext cx="0" cy="82514"/>
          </a:xfrm>
          <a:prstGeom prst="line">
            <a:avLst/>
          </a:prstGeom>
          <a:ln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0F8DDF91-9714-0B9F-3E55-361D7C35F954}"/>
              </a:ext>
            </a:extLst>
          </p:cNvPr>
          <p:cNvSpPr txBox="1"/>
          <p:nvPr/>
        </p:nvSpPr>
        <p:spPr>
          <a:xfrm>
            <a:off x="5181309" y="4690663"/>
            <a:ext cx="2744358" cy="27891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l"/>
            <a:r>
              <a:rPr lang="en-US" sz="670" dirty="0"/>
              <a:t>* </a:t>
            </a:r>
            <a:r>
              <a:rPr lang="pt-BR" sz="670" dirty="0"/>
              <a:t>Indica o membro para o Comitê de Ética do Brasil</a:t>
            </a:r>
            <a:endParaRPr lang="en-US" sz="670" dirty="0"/>
          </a:p>
          <a:p>
            <a:pPr algn="l"/>
            <a:r>
              <a:rPr lang="en-US" sz="670" dirty="0"/>
              <a:t>** </a:t>
            </a:r>
            <a:r>
              <a:rPr lang="pt-BR" sz="670"/>
              <a:t>Indica o presidente para o Comitê de Ética do Brasil</a:t>
            </a:r>
            <a:endParaRPr lang="en-US" sz="670" dirty="0"/>
          </a:p>
        </p:txBody>
      </p:sp>
    </p:spTree>
    <p:extLst>
      <p:ext uri="{BB962C8B-B14F-4D97-AF65-F5344CB8AC3E}">
        <p14:creationId xmlns:p14="http://schemas.microsoft.com/office/powerpoint/2010/main" val="508744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WoodTheme">
  <a:themeElements>
    <a:clrScheme name="Wood 2020">
      <a:dk1>
        <a:srgbClr val="233845"/>
      </a:dk1>
      <a:lt1>
        <a:srgbClr val="FFFFFF"/>
      </a:lt1>
      <a:dk2>
        <a:srgbClr val="4F606A"/>
      </a:dk2>
      <a:lt2>
        <a:srgbClr val="D3D7DA"/>
      </a:lt2>
      <a:accent1>
        <a:srgbClr val="00A0AF"/>
      </a:accent1>
      <a:accent2>
        <a:srgbClr val="32C3D4"/>
      </a:accent2>
      <a:accent3>
        <a:srgbClr val="233845"/>
      </a:accent3>
      <a:accent4>
        <a:srgbClr val="4F606A"/>
      </a:accent4>
      <a:accent5>
        <a:srgbClr val="7B888F"/>
      </a:accent5>
      <a:accent6>
        <a:srgbClr val="A7AFB5"/>
      </a:accent6>
      <a:hlink>
        <a:srgbClr val="00A0AF"/>
      </a:hlink>
      <a:folHlink>
        <a:srgbClr val="32C3D4"/>
      </a:folHlink>
    </a:clrScheme>
    <a:fontScheme name="Wood 2020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36000" tIns="36000" rIns="36000" bIns="36000" rtlCol="0">
        <a:sp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WoodTheme" id="{2BD467B6-E603-43DD-ADC9-0C8763F7043B}" vid="{8D52C332-FC5B-4153-8FFF-2A60079C641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E912AA8E4D0E40BD206F7FC258D598" ma:contentTypeVersion="13" ma:contentTypeDescription="Create a new document." ma:contentTypeScope="" ma:versionID="1e39ad79f0e181a1603d1c63a28f2534">
  <xsd:schema xmlns:xsd="http://www.w3.org/2001/XMLSchema" xmlns:xs="http://www.w3.org/2001/XMLSchema" xmlns:p="http://schemas.microsoft.com/office/2006/metadata/properties" xmlns:ns2="3b8bfe17-f9dd-45a6-b0bf-562a05d3643d" xmlns:ns3="bac4b13a-fb55-4c20-a9d7-5d6f9e082c78" targetNamespace="http://schemas.microsoft.com/office/2006/metadata/properties" ma:root="true" ma:fieldsID="f2559d2635fb887d962fe62d8675e2bd" ns2:_="" ns3:_="">
    <xsd:import namespace="3b8bfe17-f9dd-45a6-b0bf-562a05d3643d"/>
    <xsd:import namespace="bac4b13a-fb55-4c20-a9d7-5d6f9e082c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8bfe17-f9dd-45a6-b0bf-562a05d364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c4b13a-fb55-4c20-a9d7-5d6f9e082c78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AECB7B8-A20D-497D-89DE-5F35EF1040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8bfe17-f9dd-45a6-b0bf-562a05d3643d"/>
    <ds:schemaRef ds:uri="bac4b13a-fb55-4c20-a9d7-5d6f9e082c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C200F15-3759-4F16-9F17-83D8134F3BC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1621BEC-66F0-480F-9391-0F84557B47DB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bac4b13a-fb55-4c20-a9d7-5d6f9e082c78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3b8bfe17-f9dd-45a6-b0bf-562a05d3643d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WoodTheme</Template>
  <TotalTime>1977</TotalTime>
  <Words>223</Words>
  <Application>Microsoft Office PowerPoint</Application>
  <PresentationFormat>On-screen Show (16:9)</PresentationFormat>
  <Paragraphs>102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Segoe UI</vt:lpstr>
      <vt:lpstr>WoodTheme</vt:lpstr>
      <vt:lpstr>Organização no Brasil</vt:lpstr>
    </vt:vector>
  </TitlesOfParts>
  <Company>Wood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erida.ribeiro@sp.woodplc.com</dc:creator>
  <cp:lastModifiedBy>Ryan, Maidie</cp:lastModifiedBy>
  <cp:revision>18</cp:revision>
  <cp:lastPrinted>2016-02-18T16:10:50Z</cp:lastPrinted>
  <dcterms:created xsi:type="dcterms:W3CDTF">2018-05-04T08:54:46Z</dcterms:created>
  <dcterms:modified xsi:type="dcterms:W3CDTF">2022-09-08T19:31:01Z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">
    <vt:lpwstr>Powerpoint</vt:lpwstr>
  </property>
  <property fmtid="{D5CDD505-2E9C-101B-9397-08002B2CF9AE}" pid="3" name="ContentTypeId">
    <vt:lpwstr>0x010100D4E912AA8E4D0E40BD206F7FC258D598</vt:lpwstr>
  </property>
</Properties>
</file>