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ink/ink1.xml" ContentType="application/inkml+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charts/chart4.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0"/>
  </p:notesMasterIdLst>
  <p:handoutMasterIdLst>
    <p:handoutMasterId r:id="rId31"/>
  </p:handoutMasterIdLst>
  <p:sldIdLst>
    <p:sldId id="572" r:id="rId5"/>
    <p:sldId id="573" r:id="rId6"/>
    <p:sldId id="360" r:id="rId7"/>
    <p:sldId id="448" r:id="rId8"/>
    <p:sldId id="450" r:id="rId9"/>
    <p:sldId id="566" r:id="rId10"/>
    <p:sldId id="519" r:id="rId11"/>
    <p:sldId id="569" r:id="rId12"/>
    <p:sldId id="571" r:id="rId13"/>
    <p:sldId id="524" r:id="rId14"/>
    <p:sldId id="554" r:id="rId15"/>
    <p:sldId id="424" r:id="rId16"/>
    <p:sldId id="406" r:id="rId17"/>
    <p:sldId id="574" r:id="rId18"/>
    <p:sldId id="575" r:id="rId19"/>
    <p:sldId id="576" r:id="rId20"/>
    <p:sldId id="577" r:id="rId21"/>
    <p:sldId id="578" r:id="rId22"/>
    <p:sldId id="579" r:id="rId23"/>
    <p:sldId id="347" r:id="rId24"/>
    <p:sldId id="580" r:id="rId25"/>
    <p:sldId id="581" r:id="rId26"/>
    <p:sldId id="523" r:id="rId27"/>
    <p:sldId id="570" r:id="rId28"/>
    <p:sldId id="507" r:id="rId29"/>
  </p:sldIdLst>
  <p:sldSz cx="9144000" cy="5143500" type="screen16x9"/>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RPHY, Paula" initials="MP" lastIdx="7" clrIdx="0">
    <p:extLst>
      <p:ext uri="{19B8F6BF-5375-455C-9EA6-DF929625EA0E}">
        <p15:presenceInfo xmlns:p15="http://schemas.microsoft.com/office/powerpoint/2012/main" userId="MURPHY, Paul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3F4"/>
    <a:srgbClr val="F8F8F8"/>
    <a:srgbClr val="BFC2C8"/>
    <a:srgbClr val="A5AEB2"/>
    <a:srgbClr val="AD4696"/>
    <a:srgbClr val="233845"/>
    <a:srgbClr val="415A6B"/>
    <a:srgbClr val="2C3D49"/>
    <a:srgbClr val="88C540"/>
    <a:srgbClr val="2DBD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83F1E2-C64A-4EEE-B154-1821532B7D30}" v="81" dt="2019-08-14T10:29:07.205"/>
    <p1510:client id="{D59BB4E3-F5E5-46F0-BCE2-82B0C7EED2B7}" v="22" dt="2019-08-14T11:13:40.9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31" autoAdjust="0"/>
    <p:restoredTop sz="54179" autoAdjust="0"/>
  </p:normalViewPr>
  <p:slideViewPr>
    <p:cSldViewPr snapToGrid="0">
      <p:cViewPr varScale="1">
        <p:scale>
          <a:sx n="79" d="100"/>
          <a:sy n="79" d="100"/>
        </p:scale>
        <p:origin x="1256" y="192"/>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78" d="100"/>
        <a:sy n="78" d="100"/>
      </p:scale>
      <p:origin x="0" y="0"/>
    </p:cViewPr>
  </p:sorterViewPr>
  <p:notesViewPr>
    <p:cSldViewPr snapToGrid="0">
      <p:cViewPr varScale="1">
        <p:scale>
          <a:sx n="64" d="100"/>
          <a:sy n="64" d="100"/>
        </p:scale>
        <p:origin x="2910" y="4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Robertson" userId="c6353bc1-4387-4157-90fa-3c8ca40a37d5" providerId="ADAL" clId="{8083F1E2-C64A-4EEE-B154-1821532B7D30}"/>
    <pc:docChg chg="undo redo custSel modSld">
      <pc:chgData name="Rachel Robertson" userId="c6353bc1-4387-4157-90fa-3c8ca40a37d5" providerId="ADAL" clId="{8083F1E2-C64A-4EEE-B154-1821532B7D30}" dt="2019-08-14T10:44:02.693" v="555" actId="120"/>
      <pc:docMkLst>
        <pc:docMk/>
      </pc:docMkLst>
      <pc:sldChg chg="addSp modSp">
        <pc:chgData name="Rachel Robertson" userId="c6353bc1-4387-4157-90fa-3c8ca40a37d5" providerId="ADAL" clId="{8083F1E2-C64A-4EEE-B154-1821532B7D30}" dt="2019-08-14T10:21:59.396" v="409" actId="20577"/>
        <pc:sldMkLst>
          <pc:docMk/>
          <pc:sldMk cId="1835535963" sldId="406"/>
        </pc:sldMkLst>
        <pc:spChg chg="mod">
          <ac:chgData name="Rachel Robertson" userId="c6353bc1-4387-4157-90fa-3c8ca40a37d5" providerId="ADAL" clId="{8083F1E2-C64A-4EEE-B154-1821532B7D30}" dt="2019-08-14T10:21:59.396" v="409" actId="20577"/>
          <ac:spMkLst>
            <pc:docMk/>
            <pc:sldMk cId="1835535963" sldId="406"/>
            <ac:spMk id="9" creationId="{00000000-0000-0000-0000-000000000000}"/>
          </ac:spMkLst>
        </pc:spChg>
        <pc:spChg chg="mod">
          <ac:chgData name="Rachel Robertson" userId="c6353bc1-4387-4157-90fa-3c8ca40a37d5" providerId="ADAL" clId="{8083F1E2-C64A-4EEE-B154-1821532B7D30}" dt="2019-08-14T10:21:58.086" v="408" actId="14100"/>
          <ac:spMkLst>
            <pc:docMk/>
            <pc:sldMk cId="1835535963" sldId="406"/>
            <ac:spMk id="10" creationId="{00000000-0000-0000-0000-000000000000}"/>
          </ac:spMkLst>
        </pc:spChg>
        <pc:spChg chg="add">
          <ac:chgData name="Rachel Robertson" userId="c6353bc1-4387-4157-90fa-3c8ca40a37d5" providerId="ADAL" clId="{8083F1E2-C64A-4EEE-B154-1821532B7D30}" dt="2019-08-14T10:18:23.849" v="361"/>
          <ac:spMkLst>
            <pc:docMk/>
            <pc:sldMk cId="1835535963" sldId="406"/>
            <ac:spMk id="11" creationId="{334B81EF-8D31-4EB0-A314-53BDF78A5A8E}"/>
          </ac:spMkLst>
        </pc:spChg>
        <pc:spChg chg="add">
          <ac:chgData name="Rachel Robertson" userId="c6353bc1-4387-4157-90fa-3c8ca40a37d5" providerId="ADAL" clId="{8083F1E2-C64A-4EEE-B154-1821532B7D30}" dt="2019-08-14T10:18:23.849" v="361"/>
          <ac:spMkLst>
            <pc:docMk/>
            <pc:sldMk cId="1835535963" sldId="406"/>
            <ac:spMk id="12" creationId="{C8B7B985-7088-44B0-B6C7-0836EF397EBA}"/>
          </ac:spMkLst>
        </pc:spChg>
        <pc:spChg chg="mod">
          <ac:chgData name="Rachel Robertson" userId="c6353bc1-4387-4157-90fa-3c8ca40a37d5" providerId="ADAL" clId="{8083F1E2-C64A-4EEE-B154-1821532B7D30}" dt="2019-08-14T10:21:51.967" v="406" actId="14100"/>
          <ac:spMkLst>
            <pc:docMk/>
            <pc:sldMk cId="1835535963" sldId="406"/>
            <ac:spMk id="15" creationId="{00000000-0000-0000-0000-000000000000}"/>
          </ac:spMkLst>
        </pc:spChg>
        <pc:spChg chg="mod">
          <ac:chgData name="Rachel Robertson" userId="c6353bc1-4387-4157-90fa-3c8ca40a37d5" providerId="ADAL" clId="{8083F1E2-C64A-4EEE-B154-1821532B7D30}" dt="2019-08-14T10:21:51.967" v="406" actId="14100"/>
          <ac:spMkLst>
            <pc:docMk/>
            <pc:sldMk cId="1835535963" sldId="406"/>
            <ac:spMk id="16" creationId="{00000000-0000-0000-0000-000000000000}"/>
          </ac:spMkLst>
        </pc:spChg>
      </pc:sldChg>
      <pc:sldChg chg="addSp">
        <pc:chgData name="Rachel Robertson" userId="c6353bc1-4387-4157-90fa-3c8ca40a37d5" providerId="ADAL" clId="{8083F1E2-C64A-4EEE-B154-1821532B7D30}" dt="2019-08-14T10:18:24.975" v="362"/>
        <pc:sldMkLst>
          <pc:docMk/>
          <pc:sldMk cId="2579475785" sldId="424"/>
        </pc:sldMkLst>
        <pc:spChg chg="add">
          <ac:chgData name="Rachel Robertson" userId="c6353bc1-4387-4157-90fa-3c8ca40a37d5" providerId="ADAL" clId="{8083F1E2-C64A-4EEE-B154-1821532B7D30}" dt="2019-08-14T10:18:24.975" v="362"/>
          <ac:spMkLst>
            <pc:docMk/>
            <pc:sldMk cId="2579475785" sldId="424"/>
            <ac:spMk id="17" creationId="{90A453D9-A50E-4518-B8CA-92F4A1F21D7C}"/>
          </ac:spMkLst>
        </pc:spChg>
        <pc:spChg chg="add">
          <ac:chgData name="Rachel Robertson" userId="c6353bc1-4387-4157-90fa-3c8ca40a37d5" providerId="ADAL" clId="{8083F1E2-C64A-4EEE-B154-1821532B7D30}" dt="2019-08-14T10:18:24.975" v="362"/>
          <ac:spMkLst>
            <pc:docMk/>
            <pc:sldMk cId="2579475785" sldId="424"/>
            <ac:spMk id="18" creationId="{3F523A7C-EF94-4374-86CD-C2677F1513BE}"/>
          </ac:spMkLst>
        </pc:spChg>
      </pc:sldChg>
      <pc:sldChg chg="addSp delSp modSp">
        <pc:chgData name="Rachel Robertson" userId="c6353bc1-4387-4157-90fa-3c8ca40a37d5" providerId="ADAL" clId="{8083F1E2-C64A-4EEE-B154-1821532B7D30}" dt="2019-08-14T10:19:16.760" v="382" actId="1076"/>
        <pc:sldMkLst>
          <pc:docMk/>
          <pc:sldMk cId="2472059932" sldId="448"/>
        </pc:sldMkLst>
        <pc:spChg chg="mod">
          <ac:chgData name="Rachel Robertson" userId="c6353bc1-4387-4157-90fa-3c8ca40a37d5" providerId="ADAL" clId="{8083F1E2-C64A-4EEE-B154-1821532B7D30}" dt="2019-08-14T10:05:07.654" v="152"/>
          <ac:spMkLst>
            <pc:docMk/>
            <pc:sldMk cId="2472059932" sldId="448"/>
            <ac:spMk id="2" creationId="{00000000-0000-0000-0000-000000000000}"/>
          </ac:spMkLst>
        </pc:spChg>
        <pc:spChg chg="mod">
          <ac:chgData name="Rachel Robertson" userId="c6353bc1-4387-4157-90fa-3c8ca40a37d5" providerId="ADAL" clId="{8083F1E2-C64A-4EEE-B154-1821532B7D30}" dt="2019-08-14T10:04:18.895" v="134" actId="1038"/>
          <ac:spMkLst>
            <pc:docMk/>
            <pc:sldMk cId="2472059932" sldId="448"/>
            <ac:spMk id="8" creationId="{00000000-0000-0000-0000-000000000000}"/>
          </ac:spMkLst>
        </pc:spChg>
        <pc:spChg chg="mod">
          <ac:chgData name="Rachel Robertson" userId="c6353bc1-4387-4157-90fa-3c8ca40a37d5" providerId="ADAL" clId="{8083F1E2-C64A-4EEE-B154-1821532B7D30}" dt="2019-08-14T10:04:18.895" v="134" actId="1038"/>
          <ac:spMkLst>
            <pc:docMk/>
            <pc:sldMk cId="2472059932" sldId="448"/>
            <ac:spMk id="9" creationId="{00000000-0000-0000-0000-000000000000}"/>
          </ac:spMkLst>
        </pc:spChg>
        <pc:spChg chg="mod">
          <ac:chgData name="Rachel Robertson" userId="c6353bc1-4387-4157-90fa-3c8ca40a37d5" providerId="ADAL" clId="{8083F1E2-C64A-4EEE-B154-1821532B7D30}" dt="2019-08-14T10:04:53.208" v="148" actId="554"/>
          <ac:spMkLst>
            <pc:docMk/>
            <pc:sldMk cId="2472059932" sldId="448"/>
            <ac:spMk id="10" creationId="{00000000-0000-0000-0000-000000000000}"/>
          </ac:spMkLst>
        </pc:spChg>
        <pc:spChg chg="mod">
          <ac:chgData name="Rachel Robertson" userId="c6353bc1-4387-4157-90fa-3c8ca40a37d5" providerId="ADAL" clId="{8083F1E2-C64A-4EEE-B154-1821532B7D30}" dt="2019-08-14T10:04:53.208" v="148" actId="554"/>
          <ac:spMkLst>
            <pc:docMk/>
            <pc:sldMk cId="2472059932" sldId="448"/>
            <ac:spMk id="11" creationId="{00000000-0000-0000-0000-000000000000}"/>
          </ac:spMkLst>
        </pc:spChg>
        <pc:spChg chg="mod">
          <ac:chgData name="Rachel Robertson" userId="c6353bc1-4387-4157-90fa-3c8ca40a37d5" providerId="ADAL" clId="{8083F1E2-C64A-4EEE-B154-1821532B7D30}" dt="2019-08-14T10:02:59.352" v="16" actId="552"/>
          <ac:spMkLst>
            <pc:docMk/>
            <pc:sldMk cId="2472059932" sldId="448"/>
            <ac:spMk id="17" creationId="{00000000-0000-0000-0000-000000000000}"/>
          </ac:spMkLst>
        </pc:spChg>
        <pc:spChg chg="mod">
          <ac:chgData name="Rachel Robertson" userId="c6353bc1-4387-4157-90fa-3c8ca40a37d5" providerId="ADAL" clId="{8083F1E2-C64A-4EEE-B154-1821532B7D30}" dt="2019-08-14T10:04:53.208" v="148" actId="554"/>
          <ac:spMkLst>
            <pc:docMk/>
            <pc:sldMk cId="2472059932" sldId="448"/>
            <ac:spMk id="19" creationId="{00000000-0000-0000-0000-000000000000}"/>
          </ac:spMkLst>
        </pc:spChg>
        <pc:spChg chg="mod">
          <ac:chgData name="Rachel Robertson" userId="c6353bc1-4387-4157-90fa-3c8ca40a37d5" providerId="ADAL" clId="{8083F1E2-C64A-4EEE-B154-1821532B7D30}" dt="2019-08-14T10:04:18.895" v="134" actId="1038"/>
          <ac:spMkLst>
            <pc:docMk/>
            <pc:sldMk cId="2472059932" sldId="448"/>
            <ac:spMk id="26" creationId="{00000000-0000-0000-0000-000000000000}"/>
          </ac:spMkLst>
        </pc:spChg>
        <pc:spChg chg="mod">
          <ac:chgData name="Rachel Robertson" userId="c6353bc1-4387-4157-90fa-3c8ca40a37d5" providerId="ADAL" clId="{8083F1E2-C64A-4EEE-B154-1821532B7D30}" dt="2019-08-14T10:03:51.303" v="105" actId="554"/>
          <ac:spMkLst>
            <pc:docMk/>
            <pc:sldMk cId="2472059932" sldId="448"/>
            <ac:spMk id="30" creationId="{00000000-0000-0000-0000-000000000000}"/>
          </ac:spMkLst>
        </pc:spChg>
        <pc:spChg chg="mod">
          <ac:chgData name="Rachel Robertson" userId="c6353bc1-4387-4157-90fa-3c8ca40a37d5" providerId="ADAL" clId="{8083F1E2-C64A-4EEE-B154-1821532B7D30}" dt="2019-08-14T10:04:18.895" v="134" actId="1038"/>
          <ac:spMkLst>
            <pc:docMk/>
            <pc:sldMk cId="2472059932" sldId="448"/>
            <ac:spMk id="31" creationId="{00000000-0000-0000-0000-000000000000}"/>
          </ac:spMkLst>
        </pc:spChg>
        <pc:spChg chg="mod">
          <ac:chgData name="Rachel Robertson" userId="c6353bc1-4387-4157-90fa-3c8ca40a37d5" providerId="ADAL" clId="{8083F1E2-C64A-4EEE-B154-1821532B7D30}" dt="2019-08-14T10:04:18.895" v="134" actId="1038"/>
          <ac:spMkLst>
            <pc:docMk/>
            <pc:sldMk cId="2472059932" sldId="448"/>
            <ac:spMk id="32" creationId="{00000000-0000-0000-0000-000000000000}"/>
          </ac:spMkLst>
        </pc:spChg>
        <pc:spChg chg="mod">
          <ac:chgData name="Rachel Robertson" userId="c6353bc1-4387-4157-90fa-3c8ca40a37d5" providerId="ADAL" clId="{8083F1E2-C64A-4EEE-B154-1821532B7D30}" dt="2019-08-14T10:03:44.622" v="104" actId="554"/>
          <ac:spMkLst>
            <pc:docMk/>
            <pc:sldMk cId="2472059932" sldId="448"/>
            <ac:spMk id="35" creationId="{00000000-0000-0000-0000-000000000000}"/>
          </ac:spMkLst>
        </pc:spChg>
        <pc:spChg chg="mod">
          <ac:chgData name="Rachel Robertson" userId="c6353bc1-4387-4157-90fa-3c8ca40a37d5" providerId="ADAL" clId="{8083F1E2-C64A-4EEE-B154-1821532B7D30}" dt="2019-08-14T10:04:47.421" v="147" actId="1036"/>
          <ac:spMkLst>
            <pc:docMk/>
            <pc:sldMk cId="2472059932" sldId="448"/>
            <ac:spMk id="36" creationId="{00000000-0000-0000-0000-000000000000}"/>
          </ac:spMkLst>
        </pc:spChg>
        <pc:spChg chg="mod">
          <ac:chgData name="Rachel Robertson" userId="c6353bc1-4387-4157-90fa-3c8ca40a37d5" providerId="ADAL" clId="{8083F1E2-C64A-4EEE-B154-1821532B7D30}" dt="2019-08-14T10:04:18.895" v="134" actId="1038"/>
          <ac:spMkLst>
            <pc:docMk/>
            <pc:sldMk cId="2472059932" sldId="448"/>
            <ac:spMk id="37" creationId="{00000000-0000-0000-0000-000000000000}"/>
          </ac:spMkLst>
        </pc:spChg>
        <pc:spChg chg="mod">
          <ac:chgData name="Rachel Robertson" userId="c6353bc1-4387-4157-90fa-3c8ca40a37d5" providerId="ADAL" clId="{8083F1E2-C64A-4EEE-B154-1821532B7D30}" dt="2019-08-14T10:04:47.421" v="147" actId="1036"/>
          <ac:spMkLst>
            <pc:docMk/>
            <pc:sldMk cId="2472059932" sldId="448"/>
            <ac:spMk id="38" creationId="{00000000-0000-0000-0000-000000000000}"/>
          </ac:spMkLst>
        </pc:spChg>
        <pc:spChg chg="mod">
          <ac:chgData name="Rachel Robertson" userId="c6353bc1-4387-4157-90fa-3c8ca40a37d5" providerId="ADAL" clId="{8083F1E2-C64A-4EEE-B154-1821532B7D30}" dt="2019-08-14T10:02:59.352" v="16" actId="552"/>
          <ac:spMkLst>
            <pc:docMk/>
            <pc:sldMk cId="2472059932" sldId="448"/>
            <ac:spMk id="39" creationId="{00000000-0000-0000-0000-000000000000}"/>
          </ac:spMkLst>
        </pc:spChg>
        <pc:spChg chg="mod">
          <ac:chgData name="Rachel Robertson" userId="c6353bc1-4387-4157-90fa-3c8ca40a37d5" providerId="ADAL" clId="{8083F1E2-C64A-4EEE-B154-1821532B7D30}" dt="2019-08-14T10:03:51.303" v="105" actId="554"/>
          <ac:spMkLst>
            <pc:docMk/>
            <pc:sldMk cId="2472059932" sldId="448"/>
            <ac:spMk id="40" creationId="{00000000-0000-0000-0000-000000000000}"/>
          </ac:spMkLst>
        </pc:spChg>
        <pc:spChg chg="mod">
          <ac:chgData name="Rachel Robertson" userId="c6353bc1-4387-4157-90fa-3c8ca40a37d5" providerId="ADAL" clId="{8083F1E2-C64A-4EEE-B154-1821532B7D30}" dt="2019-08-14T10:03:44.622" v="104" actId="554"/>
          <ac:spMkLst>
            <pc:docMk/>
            <pc:sldMk cId="2472059932" sldId="448"/>
            <ac:spMk id="41" creationId="{00000000-0000-0000-0000-000000000000}"/>
          </ac:spMkLst>
        </pc:spChg>
        <pc:spChg chg="mod">
          <ac:chgData name="Rachel Robertson" userId="c6353bc1-4387-4157-90fa-3c8ca40a37d5" providerId="ADAL" clId="{8083F1E2-C64A-4EEE-B154-1821532B7D30}" dt="2019-08-14T10:03:02.639" v="17" actId="552"/>
          <ac:spMkLst>
            <pc:docMk/>
            <pc:sldMk cId="2472059932" sldId="448"/>
            <ac:spMk id="43" creationId="{00000000-0000-0000-0000-000000000000}"/>
          </ac:spMkLst>
        </pc:spChg>
        <pc:spChg chg="mod">
          <ac:chgData name="Rachel Robertson" userId="c6353bc1-4387-4157-90fa-3c8ca40a37d5" providerId="ADAL" clId="{8083F1E2-C64A-4EEE-B154-1821532B7D30}" dt="2019-08-14T10:04:53.208" v="148" actId="554"/>
          <ac:spMkLst>
            <pc:docMk/>
            <pc:sldMk cId="2472059932" sldId="448"/>
            <ac:spMk id="44" creationId="{00000000-0000-0000-0000-000000000000}"/>
          </ac:spMkLst>
        </pc:spChg>
        <pc:spChg chg="mod">
          <ac:chgData name="Rachel Robertson" userId="c6353bc1-4387-4157-90fa-3c8ca40a37d5" providerId="ADAL" clId="{8083F1E2-C64A-4EEE-B154-1821532B7D30}" dt="2019-08-14T10:03:44.622" v="104" actId="554"/>
          <ac:spMkLst>
            <pc:docMk/>
            <pc:sldMk cId="2472059932" sldId="448"/>
            <ac:spMk id="45" creationId="{00000000-0000-0000-0000-000000000000}"/>
          </ac:spMkLst>
        </pc:spChg>
        <pc:spChg chg="mod">
          <ac:chgData name="Rachel Robertson" userId="c6353bc1-4387-4157-90fa-3c8ca40a37d5" providerId="ADAL" clId="{8083F1E2-C64A-4EEE-B154-1821532B7D30}" dt="2019-08-14T10:03:51.303" v="105" actId="554"/>
          <ac:spMkLst>
            <pc:docMk/>
            <pc:sldMk cId="2472059932" sldId="448"/>
            <ac:spMk id="46" creationId="{00000000-0000-0000-0000-000000000000}"/>
          </ac:spMkLst>
        </pc:spChg>
        <pc:spChg chg="mod">
          <ac:chgData name="Rachel Robertson" userId="c6353bc1-4387-4157-90fa-3c8ca40a37d5" providerId="ADAL" clId="{8083F1E2-C64A-4EEE-B154-1821532B7D30}" dt="2019-08-14T10:04:18.895" v="134" actId="1038"/>
          <ac:spMkLst>
            <pc:docMk/>
            <pc:sldMk cId="2472059932" sldId="448"/>
            <ac:spMk id="48" creationId="{00000000-0000-0000-0000-000000000000}"/>
          </ac:spMkLst>
        </pc:spChg>
        <pc:spChg chg="del mod">
          <ac:chgData name="Rachel Robertson" userId="c6353bc1-4387-4157-90fa-3c8ca40a37d5" providerId="ADAL" clId="{8083F1E2-C64A-4EEE-B154-1821532B7D30}" dt="2019-08-14T10:19:09.984" v="380" actId="478"/>
          <ac:spMkLst>
            <pc:docMk/>
            <pc:sldMk cId="2472059932" sldId="448"/>
            <ac:spMk id="49" creationId="{00000000-0000-0000-0000-000000000000}"/>
          </ac:spMkLst>
        </pc:spChg>
        <pc:spChg chg="add">
          <ac:chgData name="Rachel Robertson" userId="c6353bc1-4387-4157-90fa-3c8ca40a37d5" providerId="ADAL" clId="{8083F1E2-C64A-4EEE-B154-1821532B7D30}" dt="2019-08-14T10:18:58.838" v="376"/>
          <ac:spMkLst>
            <pc:docMk/>
            <pc:sldMk cId="2472059932" sldId="448"/>
            <ac:spMk id="50" creationId="{278ADDE3-EA5B-4D7E-95C8-D202F311E004}"/>
          </ac:spMkLst>
        </pc:spChg>
        <pc:spChg chg="mod">
          <ac:chgData name="Rachel Robertson" userId="c6353bc1-4387-4157-90fa-3c8ca40a37d5" providerId="ADAL" clId="{8083F1E2-C64A-4EEE-B154-1821532B7D30}" dt="2019-08-14T10:03:57.479" v="114" actId="1035"/>
          <ac:spMkLst>
            <pc:docMk/>
            <pc:sldMk cId="2472059932" sldId="448"/>
            <ac:spMk id="51" creationId="{00000000-0000-0000-0000-000000000000}"/>
          </ac:spMkLst>
        </pc:spChg>
        <pc:spChg chg="mod">
          <ac:chgData name="Rachel Robertson" userId="c6353bc1-4387-4157-90fa-3c8ca40a37d5" providerId="ADAL" clId="{8083F1E2-C64A-4EEE-B154-1821532B7D30}" dt="2019-08-14T10:03:57.479" v="114" actId="1035"/>
          <ac:spMkLst>
            <pc:docMk/>
            <pc:sldMk cId="2472059932" sldId="448"/>
            <ac:spMk id="52" creationId="{00000000-0000-0000-0000-000000000000}"/>
          </ac:spMkLst>
        </pc:spChg>
        <pc:spChg chg="add mod">
          <ac:chgData name="Rachel Robertson" userId="c6353bc1-4387-4157-90fa-3c8ca40a37d5" providerId="ADAL" clId="{8083F1E2-C64A-4EEE-B154-1821532B7D30}" dt="2019-08-14T10:19:16.760" v="382" actId="1076"/>
          <ac:spMkLst>
            <pc:docMk/>
            <pc:sldMk cId="2472059932" sldId="448"/>
            <ac:spMk id="53" creationId="{FCB67E9F-C080-44C2-B9E0-0A6A8CCCA543}"/>
          </ac:spMkLst>
        </pc:spChg>
        <pc:spChg chg="mod">
          <ac:chgData name="Rachel Robertson" userId="c6353bc1-4387-4157-90fa-3c8ca40a37d5" providerId="ADAL" clId="{8083F1E2-C64A-4EEE-B154-1821532B7D30}" dt="2019-08-14T10:04:47.421" v="147" actId="1036"/>
          <ac:spMkLst>
            <pc:docMk/>
            <pc:sldMk cId="2472059932" sldId="448"/>
            <ac:spMk id="55" creationId="{00000000-0000-0000-0000-000000000000}"/>
          </ac:spMkLst>
        </pc:spChg>
        <pc:spChg chg="mod">
          <ac:chgData name="Rachel Robertson" userId="c6353bc1-4387-4157-90fa-3c8ca40a37d5" providerId="ADAL" clId="{8083F1E2-C64A-4EEE-B154-1821532B7D30}" dt="2019-08-14T10:03:02.639" v="17" actId="552"/>
          <ac:spMkLst>
            <pc:docMk/>
            <pc:sldMk cId="2472059932" sldId="448"/>
            <ac:spMk id="56" creationId="{00000000-0000-0000-0000-000000000000}"/>
          </ac:spMkLst>
        </pc:spChg>
        <pc:cxnChg chg="mod">
          <ac:chgData name="Rachel Robertson" userId="c6353bc1-4387-4157-90fa-3c8ca40a37d5" providerId="ADAL" clId="{8083F1E2-C64A-4EEE-B154-1821532B7D30}" dt="2019-08-14T10:04:40.859" v="140" actId="208"/>
          <ac:cxnSpMkLst>
            <pc:docMk/>
            <pc:sldMk cId="2472059932" sldId="448"/>
            <ac:cxnSpMk id="13" creationId="{00000000-0000-0000-0000-000000000000}"/>
          </ac:cxnSpMkLst>
        </pc:cxnChg>
        <pc:cxnChg chg="mod">
          <ac:chgData name="Rachel Robertson" userId="c6353bc1-4387-4157-90fa-3c8ca40a37d5" providerId="ADAL" clId="{8083F1E2-C64A-4EEE-B154-1821532B7D30}" dt="2019-08-14T10:04:40.859" v="140" actId="208"/>
          <ac:cxnSpMkLst>
            <pc:docMk/>
            <pc:sldMk cId="2472059932" sldId="448"/>
            <ac:cxnSpMk id="14" creationId="{00000000-0000-0000-0000-000000000000}"/>
          </ac:cxnSpMkLst>
        </pc:cxnChg>
        <pc:cxnChg chg="mod">
          <ac:chgData name="Rachel Robertson" userId="c6353bc1-4387-4157-90fa-3c8ca40a37d5" providerId="ADAL" clId="{8083F1E2-C64A-4EEE-B154-1821532B7D30}" dt="2019-08-14T10:04:40.859" v="140" actId="208"/>
          <ac:cxnSpMkLst>
            <pc:docMk/>
            <pc:sldMk cId="2472059932" sldId="448"/>
            <ac:cxnSpMk id="21" creationId="{00000000-0000-0000-0000-000000000000}"/>
          </ac:cxnSpMkLst>
        </pc:cxnChg>
        <pc:cxnChg chg="mod">
          <ac:chgData name="Rachel Robertson" userId="c6353bc1-4387-4157-90fa-3c8ca40a37d5" providerId="ADAL" clId="{8083F1E2-C64A-4EEE-B154-1821532B7D30}" dt="2019-08-14T10:04:40.859" v="140" actId="208"/>
          <ac:cxnSpMkLst>
            <pc:docMk/>
            <pc:sldMk cId="2472059932" sldId="448"/>
            <ac:cxnSpMk id="22" creationId="{00000000-0000-0000-0000-000000000000}"/>
          </ac:cxnSpMkLst>
        </pc:cxnChg>
        <pc:cxnChg chg="mod ord">
          <ac:chgData name="Rachel Robertson" userId="c6353bc1-4387-4157-90fa-3c8ca40a37d5" providerId="ADAL" clId="{8083F1E2-C64A-4EEE-B154-1821532B7D30}" dt="2019-08-14T10:04:40.859" v="140" actId="208"/>
          <ac:cxnSpMkLst>
            <pc:docMk/>
            <pc:sldMk cId="2472059932" sldId="448"/>
            <ac:cxnSpMk id="42" creationId="{00000000-0000-0000-0000-000000000000}"/>
          </ac:cxnSpMkLst>
        </pc:cxnChg>
        <pc:cxnChg chg="mod">
          <ac:chgData name="Rachel Robertson" userId="c6353bc1-4387-4157-90fa-3c8ca40a37d5" providerId="ADAL" clId="{8083F1E2-C64A-4EEE-B154-1821532B7D30}" dt="2019-08-14T10:04:40.859" v="140" actId="208"/>
          <ac:cxnSpMkLst>
            <pc:docMk/>
            <pc:sldMk cId="2472059932" sldId="448"/>
            <ac:cxnSpMk id="47" creationId="{00000000-0000-0000-0000-000000000000}"/>
          </ac:cxnSpMkLst>
        </pc:cxnChg>
      </pc:sldChg>
      <pc:sldChg chg="addSp modSp">
        <pc:chgData name="Rachel Robertson" userId="c6353bc1-4387-4157-90fa-3c8ca40a37d5" providerId="ADAL" clId="{8083F1E2-C64A-4EEE-B154-1821532B7D30}" dt="2019-08-14T10:18:56.445" v="375"/>
        <pc:sldMkLst>
          <pc:docMk/>
          <pc:sldMk cId="1988583672" sldId="450"/>
        </pc:sldMkLst>
        <pc:spChg chg="add">
          <ac:chgData name="Rachel Robertson" userId="c6353bc1-4387-4157-90fa-3c8ca40a37d5" providerId="ADAL" clId="{8083F1E2-C64A-4EEE-B154-1821532B7D30}" dt="2019-08-14T10:18:56.445" v="375"/>
          <ac:spMkLst>
            <pc:docMk/>
            <pc:sldMk cId="1988583672" sldId="450"/>
            <ac:spMk id="6" creationId="{A39D6E1F-165C-4ED9-8BDE-43D9F49F17FC}"/>
          </ac:spMkLst>
        </pc:spChg>
        <pc:spChg chg="add">
          <ac:chgData name="Rachel Robertson" userId="c6353bc1-4387-4157-90fa-3c8ca40a37d5" providerId="ADAL" clId="{8083F1E2-C64A-4EEE-B154-1821532B7D30}" dt="2019-08-14T10:18:56.445" v="375"/>
          <ac:spMkLst>
            <pc:docMk/>
            <pc:sldMk cId="1988583672" sldId="450"/>
            <ac:spMk id="7" creationId="{58CDF26A-2B79-4ED8-B429-DFADF29538CF}"/>
          </ac:spMkLst>
        </pc:spChg>
        <pc:graphicFrameChg chg="mod modGraphic">
          <ac:chgData name="Rachel Robertson" userId="c6353bc1-4387-4157-90fa-3c8ca40a37d5" providerId="ADAL" clId="{8083F1E2-C64A-4EEE-B154-1821532B7D30}" dt="2019-08-14T10:06:09.988" v="162" actId="14100"/>
          <ac:graphicFrameMkLst>
            <pc:docMk/>
            <pc:sldMk cId="1988583672" sldId="450"/>
            <ac:graphicFrameMk id="9" creationId="{00000000-0000-0000-0000-000000000000}"/>
          </ac:graphicFrameMkLst>
        </pc:graphicFrameChg>
      </pc:sldChg>
      <pc:sldChg chg="addSp modSp">
        <pc:chgData name="Rachel Robertson" userId="c6353bc1-4387-4157-90fa-3c8ca40a37d5" providerId="ADAL" clId="{8083F1E2-C64A-4EEE-B154-1821532B7D30}" dt="2019-08-14T10:18:05.253" v="351"/>
        <pc:sldMkLst>
          <pc:docMk/>
          <pc:sldMk cId="4044409477" sldId="519"/>
        </pc:sldMkLst>
        <pc:spChg chg="add">
          <ac:chgData name="Rachel Robertson" userId="c6353bc1-4387-4157-90fa-3c8ca40a37d5" providerId="ADAL" clId="{8083F1E2-C64A-4EEE-B154-1821532B7D30}" dt="2019-08-14T10:18:05.253" v="351"/>
          <ac:spMkLst>
            <pc:docMk/>
            <pc:sldMk cId="4044409477" sldId="519"/>
            <ac:spMk id="6" creationId="{98D523E4-357D-4AFF-9B3B-6EF748A569FC}"/>
          </ac:spMkLst>
        </pc:spChg>
        <pc:spChg chg="add">
          <ac:chgData name="Rachel Robertson" userId="c6353bc1-4387-4157-90fa-3c8ca40a37d5" providerId="ADAL" clId="{8083F1E2-C64A-4EEE-B154-1821532B7D30}" dt="2019-08-14T10:18:05.253" v="351"/>
          <ac:spMkLst>
            <pc:docMk/>
            <pc:sldMk cId="4044409477" sldId="519"/>
            <ac:spMk id="7" creationId="{E6FA33BB-1C8A-4353-A492-D3B8A53B0954}"/>
          </ac:spMkLst>
        </pc:spChg>
        <pc:graphicFrameChg chg="mod modGraphic">
          <ac:chgData name="Rachel Robertson" userId="c6353bc1-4387-4157-90fa-3c8ca40a37d5" providerId="ADAL" clId="{8083F1E2-C64A-4EEE-B154-1821532B7D30}" dt="2019-08-14T10:18:03.715" v="350" actId="14100"/>
          <ac:graphicFrameMkLst>
            <pc:docMk/>
            <pc:sldMk cId="4044409477" sldId="519"/>
            <ac:graphicFrameMk id="9" creationId="{00000000-0000-0000-0000-000000000000}"/>
          </ac:graphicFrameMkLst>
        </pc:graphicFrameChg>
      </pc:sldChg>
      <pc:sldChg chg="addSp delSp modSp">
        <pc:chgData name="Rachel Robertson" userId="c6353bc1-4387-4157-90fa-3c8ca40a37d5" providerId="ADAL" clId="{8083F1E2-C64A-4EEE-B154-1821532B7D30}" dt="2019-08-14T10:18:08.776" v="353"/>
        <pc:sldMkLst>
          <pc:docMk/>
          <pc:sldMk cId="3817200859" sldId="523"/>
        </pc:sldMkLst>
        <pc:spChg chg="mod">
          <ac:chgData name="Rachel Robertson" userId="c6353bc1-4387-4157-90fa-3c8ca40a37d5" providerId="ADAL" clId="{8083F1E2-C64A-4EEE-B154-1821532B7D30}" dt="2019-08-14T10:17:47.899" v="348" actId="404"/>
          <ac:spMkLst>
            <pc:docMk/>
            <pc:sldMk cId="3817200859" sldId="523"/>
            <ac:spMk id="3" creationId="{00000000-0000-0000-0000-000000000000}"/>
          </ac:spMkLst>
        </pc:spChg>
        <pc:spChg chg="del">
          <ac:chgData name="Rachel Robertson" userId="c6353bc1-4387-4157-90fa-3c8ca40a37d5" providerId="ADAL" clId="{8083F1E2-C64A-4EEE-B154-1821532B7D30}" dt="2019-08-14T10:18:08.478" v="352" actId="478"/>
          <ac:spMkLst>
            <pc:docMk/>
            <pc:sldMk cId="3817200859" sldId="523"/>
            <ac:spMk id="7" creationId="{00000000-0000-0000-0000-000000000000}"/>
          </ac:spMkLst>
        </pc:spChg>
        <pc:spChg chg="add">
          <ac:chgData name="Rachel Robertson" userId="c6353bc1-4387-4157-90fa-3c8ca40a37d5" providerId="ADAL" clId="{8083F1E2-C64A-4EEE-B154-1821532B7D30}" dt="2019-08-14T10:18:08.776" v="353"/>
          <ac:spMkLst>
            <pc:docMk/>
            <pc:sldMk cId="3817200859" sldId="523"/>
            <ac:spMk id="30" creationId="{34205CF9-411D-4344-853D-C78ED1F2FAA3}"/>
          </ac:spMkLst>
        </pc:spChg>
        <pc:spChg chg="add">
          <ac:chgData name="Rachel Robertson" userId="c6353bc1-4387-4157-90fa-3c8ca40a37d5" providerId="ADAL" clId="{8083F1E2-C64A-4EEE-B154-1821532B7D30}" dt="2019-08-14T10:18:08.776" v="353"/>
          <ac:spMkLst>
            <pc:docMk/>
            <pc:sldMk cId="3817200859" sldId="523"/>
            <ac:spMk id="31" creationId="{9C92AFCC-9DF8-4F56-86EB-3A9D4AFB1615}"/>
          </ac:spMkLst>
        </pc:spChg>
      </pc:sldChg>
      <pc:sldChg chg="addSp modSp">
        <pc:chgData name="Rachel Robertson" userId="c6353bc1-4387-4157-90fa-3c8ca40a37d5" providerId="ADAL" clId="{8083F1E2-C64A-4EEE-B154-1821532B7D30}" dt="2019-08-14T10:20:26.779" v="390" actId="14100"/>
        <pc:sldMkLst>
          <pc:docMk/>
          <pc:sldMk cId="537104919" sldId="524"/>
        </pc:sldMkLst>
        <pc:spChg chg="add">
          <ac:chgData name="Rachel Robertson" userId="c6353bc1-4387-4157-90fa-3c8ca40a37d5" providerId="ADAL" clId="{8083F1E2-C64A-4EEE-B154-1821532B7D30}" dt="2019-08-14T10:18:27.009" v="364"/>
          <ac:spMkLst>
            <pc:docMk/>
            <pc:sldMk cId="537104919" sldId="524"/>
            <ac:spMk id="6" creationId="{5A331F62-C64C-42DF-917A-722890883676}"/>
          </ac:spMkLst>
        </pc:spChg>
        <pc:spChg chg="add">
          <ac:chgData name="Rachel Robertson" userId="c6353bc1-4387-4157-90fa-3c8ca40a37d5" providerId="ADAL" clId="{8083F1E2-C64A-4EEE-B154-1821532B7D30}" dt="2019-08-14T10:18:27.009" v="364"/>
          <ac:spMkLst>
            <pc:docMk/>
            <pc:sldMk cId="537104919" sldId="524"/>
            <ac:spMk id="7" creationId="{99FF16E6-01E5-456D-BEEF-A9649850A2AF}"/>
          </ac:spMkLst>
        </pc:spChg>
        <pc:spChg chg="mod">
          <ac:chgData name="Rachel Robertson" userId="c6353bc1-4387-4157-90fa-3c8ca40a37d5" providerId="ADAL" clId="{8083F1E2-C64A-4EEE-B154-1821532B7D30}" dt="2019-08-14T10:20:00.053" v="385" actId="14100"/>
          <ac:spMkLst>
            <pc:docMk/>
            <pc:sldMk cId="537104919" sldId="524"/>
            <ac:spMk id="33" creationId="{2D13F015-1BEC-4290-8E6E-4154C50BE006}"/>
          </ac:spMkLst>
        </pc:spChg>
        <pc:spChg chg="mod">
          <ac:chgData name="Rachel Robertson" userId="c6353bc1-4387-4157-90fa-3c8ca40a37d5" providerId="ADAL" clId="{8083F1E2-C64A-4EEE-B154-1821532B7D30}" dt="2019-08-14T10:17:19.118" v="344" actId="404"/>
          <ac:spMkLst>
            <pc:docMk/>
            <pc:sldMk cId="537104919" sldId="524"/>
            <ac:spMk id="56" creationId="{00000000-0000-0000-0000-000000000000}"/>
          </ac:spMkLst>
        </pc:spChg>
        <pc:spChg chg="mod">
          <ac:chgData name="Rachel Robertson" userId="c6353bc1-4387-4157-90fa-3c8ca40a37d5" providerId="ADAL" clId="{8083F1E2-C64A-4EEE-B154-1821532B7D30}" dt="2019-08-14T10:20:26.779" v="390" actId="14100"/>
          <ac:spMkLst>
            <pc:docMk/>
            <pc:sldMk cId="537104919" sldId="524"/>
            <ac:spMk id="67" creationId="{E9CAF489-D8A5-45C2-A0E0-0D772F417426}"/>
          </ac:spMkLst>
        </pc:spChg>
      </pc:sldChg>
      <pc:sldChg chg="addSp modSp">
        <pc:chgData name="Rachel Robertson" userId="c6353bc1-4387-4157-90fa-3c8ca40a37d5" providerId="ADAL" clId="{8083F1E2-C64A-4EEE-B154-1821532B7D30}" dt="2019-08-14T10:21:19.512" v="405" actId="2711"/>
        <pc:sldMkLst>
          <pc:docMk/>
          <pc:sldMk cId="740034535" sldId="554"/>
        </pc:sldMkLst>
        <pc:spChg chg="mod">
          <ac:chgData name="Rachel Robertson" userId="c6353bc1-4387-4157-90fa-3c8ca40a37d5" providerId="ADAL" clId="{8083F1E2-C64A-4EEE-B154-1821532B7D30}" dt="2019-08-14T10:20:33.966" v="392" actId="404"/>
          <ac:spMkLst>
            <pc:docMk/>
            <pc:sldMk cId="740034535" sldId="554"/>
            <ac:spMk id="9" creationId="{00000000-0000-0000-0000-000000000000}"/>
          </ac:spMkLst>
        </pc:spChg>
        <pc:spChg chg="mod">
          <ac:chgData name="Rachel Robertson" userId="c6353bc1-4387-4157-90fa-3c8ca40a37d5" providerId="ADAL" clId="{8083F1E2-C64A-4EEE-B154-1821532B7D30}" dt="2019-08-14T10:20:43.386" v="395" actId="207"/>
          <ac:spMkLst>
            <pc:docMk/>
            <pc:sldMk cId="740034535" sldId="554"/>
            <ac:spMk id="11" creationId="{00000000-0000-0000-0000-000000000000}"/>
          </ac:spMkLst>
        </pc:spChg>
        <pc:spChg chg="mod">
          <ac:chgData name="Rachel Robertson" userId="c6353bc1-4387-4157-90fa-3c8ca40a37d5" providerId="ADAL" clId="{8083F1E2-C64A-4EEE-B154-1821532B7D30}" dt="2019-08-14T10:20:45.973" v="396" actId="207"/>
          <ac:spMkLst>
            <pc:docMk/>
            <pc:sldMk cId="740034535" sldId="554"/>
            <ac:spMk id="13" creationId="{00000000-0000-0000-0000-000000000000}"/>
          </ac:spMkLst>
        </pc:spChg>
        <pc:spChg chg="mod">
          <ac:chgData name="Rachel Robertson" userId="c6353bc1-4387-4157-90fa-3c8ca40a37d5" providerId="ADAL" clId="{8083F1E2-C64A-4EEE-B154-1821532B7D30}" dt="2019-08-14T10:21:10.095" v="404" actId="255"/>
          <ac:spMkLst>
            <pc:docMk/>
            <pc:sldMk cId="740034535" sldId="554"/>
            <ac:spMk id="14" creationId="{00000000-0000-0000-0000-000000000000}"/>
          </ac:spMkLst>
        </pc:spChg>
        <pc:spChg chg="add">
          <ac:chgData name="Rachel Robertson" userId="c6353bc1-4387-4157-90fa-3c8ca40a37d5" providerId="ADAL" clId="{8083F1E2-C64A-4EEE-B154-1821532B7D30}" dt="2019-08-14T10:18:26.047" v="363"/>
          <ac:spMkLst>
            <pc:docMk/>
            <pc:sldMk cId="740034535" sldId="554"/>
            <ac:spMk id="15" creationId="{8DDB85C3-9FA4-4CA8-8DF8-2FF0F3F6B55D}"/>
          </ac:spMkLst>
        </pc:spChg>
        <pc:spChg chg="add">
          <ac:chgData name="Rachel Robertson" userId="c6353bc1-4387-4157-90fa-3c8ca40a37d5" providerId="ADAL" clId="{8083F1E2-C64A-4EEE-B154-1821532B7D30}" dt="2019-08-14T10:18:26.047" v="363"/>
          <ac:spMkLst>
            <pc:docMk/>
            <pc:sldMk cId="740034535" sldId="554"/>
            <ac:spMk id="16" creationId="{192DAB48-FACD-4C33-92CF-6DC61417D658}"/>
          </ac:spMkLst>
        </pc:spChg>
        <pc:graphicFrameChg chg="mod">
          <ac:chgData name="Rachel Robertson" userId="c6353bc1-4387-4157-90fa-3c8ca40a37d5" providerId="ADAL" clId="{8083F1E2-C64A-4EEE-B154-1821532B7D30}" dt="2019-08-14T10:21:19.512" v="405" actId="2711"/>
          <ac:graphicFrameMkLst>
            <pc:docMk/>
            <pc:sldMk cId="740034535" sldId="554"/>
            <ac:graphicFrameMk id="10" creationId="{00000000-0000-0000-0000-000000000000}"/>
          </ac:graphicFrameMkLst>
        </pc:graphicFrameChg>
      </pc:sldChg>
      <pc:sldChg chg="addSp">
        <pc:chgData name="Rachel Robertson" userId="c6353bc1-4387-4157-90fa-3c8ca40a37d5" providerId="ADAL" clId="{8083F1E2-C64A-4EEE-B154-1821532B7D30}" dt="2019-08-14T10:19:26.723" v="383"/>
        <pc:sldMkLst>
          <pc:docMk/>
          <pc:sldMk cId="191934546" sldId="559"/>
        </pc:sldMkLst>
        <pc:spChg chg="add">
          <ac:chgData name="Rachel Robertson" userId="c6353bc1-4387-4157-90fa-3c8ca40a37d5" providerId="ADAL" clId="{8083F1E2-C64A-4EEE-B154-1821532B7D30}" dt="2019-08-14T10:19:26.723" v="383"/>
          <ac:spMkLst>
            <pc:docMk/>
            <pc:sldMk cId="191934546" sldId="559"/>
            <ac:spMk id="11" creationId="{9EB03056-56AB-4AFE-8D6B-CDA4AB95AED9}"/>
          </ac:spMkLst>
        </pc:spChg>
        <pc:spChg chg="add">
          <ac:chgData name="Rachel Robertson" userId="c6353bc1-4387-4157-90fa-3c8ca40a37d5" providerId="ADAL" clId="{8083F1E2-C64A-4EEE-B154-1821532B7D30}" dt="2019-08-14T10:19:26.723" v="383"/>
          <ac:spMkLst>
            <pc:docMk/>
            <pc:sldMk cId="191934546" sldId="559"/>
            <ac:spMk id="12" creationId="{023BD11B-7924-4CB7-8792-69ECA8B7B746}"/>
          </ac:spMkLst>
        </pc:spChg>
      </pc:sldChg>
      <pc:sldChg chg="addSp delSp modSp">
        <pc:chgData name="Rachel Robertson" userId="c6353bc1-4387-4157-90fa-3c8ca40a37d5" providerId="ADAL" clId="{8083F1E2-C64A-4EEE-B154-1821532B7D30}" dt="2019-08-14T10:25:37.988" v="490" actId="552"/>
        <pc:sldMkLst>
          <pc:docMk/>
          <pc:sldMk cId="1985149047" sldId="563"/>
        </pc:sldMkLst>
        <pc:spChg chg="mod">
          <ac:chgData name="Rachel Robertson" userId="c6353bc1-4387-4157-90fa-3c8ca40a37d5" providerId="ADAL" clId="{8083F1E2-C64A-4EEE-B154-1821532B7D30}" dt="2019-08-14T10:17:36.453" v="347" actId="404"/>
          <ac:spMkLst>
            <pc:docMk/>
            <pc:sldMk cId="1985149047" sldId="563"/>
            <ac:spMk id="3" creationId="{0489BCF1-71C3-46DE-89E9-8E56A2AE9716}"/>
          </ac:spMkLst>
        </pc:spChg>
        <pc:spChg chg="del">
          <ac:chgData name="Rachel Robertson" userId="c6353bc1-4387-4157-90fa-3c8ca40a37d5" providerId="ADAL" clId="{8083F1E2-C64A-4EEE-B154-1821532B7D30}" dt="2019-08-14T10:18:17.516" v="357" actId="478"/>
          <ac:spMkLst>
            <pc:docMk/>
            <pc:sldMk cId="1985149047" sldId="563"/>
            <ac:spMk id="6" creationId="{D26C2F38-DA37-4563-A311-B501A9E05052}"/>
          </ac:spMkLst>
        </pc:spChg>
        <pc:spChg chg="add">
          <ac:chgData name="Rachel Robertson" userId="c6353bc1-4387-4157-90fa-3c8ca40a37d5" providerId="ADAL" clId="{8083F1E2-C64A-4EEE-B154-1821532B7D30}" dt="2019-08-14T10:18:17.792" v="358"/>
          <ac:spMkLst>
            <pc:docMk/>
            <pc:sldMk cId="1985149047" sldId="563"/>
            <ac:spMk id="29" creationId="{AC897DF2-939A-40AB-A760-F0BA8CD4EB1F}"/>
          </ac:spMkLst>
        </pc:spChg>
        <pc:spChg chg="add">
          <ac:chgData name="Rachel Robertson" userId="c6353bc1-4387-4157-90fa-3c8ca40a37d5" providerId="ADAL" clId="{8083F1E2-C64A-4EEE-B154-1821532B7D30}" dt="2019-08-14T10:18:17.792" v="358"/>
          <ac:spMkLst>
            <pc:docMk/>
            <pc:sldMk cId="1985149047" sldId="563"/>
            <ac:spMk id="30" creationId="{566239C9-BC62-4D94-940E-D834A58D91FC}"/>
          </ac:spMkLst>
        </pc:spChg>
        <pc:spChg chg="mod">
          <ac:chgData name="Rachel Robertson" userId="c6353bc1-4387-4157-90fa-3c8ca40a37d5" providerId="ADAL" clId="{8083F1E2-C64A-4EEE-B154-1821532B7D30}" dt="2019-08-14T10:25:37.988" v="490" actId="552"/>
          <ac:spMkLst>
            <pc:docMk/>
            <pc:sldMk cId="1985149047" sldId="563"/>
            <ac:spMk id="58" creationId="{6F332C6F-CE5D-4EEE-AE79-B461CF8759C0}"/>
          </ac:spMkLst>
        </pc:spChg>
        <pc:spChg chg="mod">
          <ac:chgData name="Rachel Robertson" userId="c6353bc1-4387-4157-90fa-3c8ca40a37d5" providerId="ADAL" clId="{8083F1E2-C64A-4EEE-B154-1821532B7D30}" dt="2019-08-14T10:25:37.988" v="490" actId="552"/>
          <ac:spMkLst>
            <pc:docMk/>
            <pc:sldMk cId="1985149047" sldId="563"/>
            <ac:spMk id="64" creationId="{4A167D86-D296-4ACF-916E-0EF20775945C}"/>
          </ac:spMkLst>
        </pc:spChg>
        <pc:spChg chg="mod">
          <ac:chgData name="Rachel Robertson" userId="c6353bc1-4387-4157-90fa-3c8ca40a37d5" providerId="ADAL" clId="{8083F1E2-C64A-4EEE-B154-1821532B7D30}" dt="2019-08-14T10:25:37.988" v="490" actId="552"/>
          <ac:spMkLst>
            <pc:docMk/>
            <pc:sldMk cId="1985149047" sldId="563"/>
            <ac:spMk id="65" creationId="{BE12748E-1AA1-4B30-A841-BEA7C738EC0C}"/>
          </ac:spMkLst>
        </pc:spChg>
        <pc:spChg chg="mod">
          <ac:chgData name="Rachel Robertson" userId="c6353bc1-4387-4157-90fa-3c8ca40a37d5" providerId="ADAL" clId="{8083F1E2-C64A-4EEE-B154-1821532B7D30}" dt="2019-08-14T10:25:37.988" v="490" actId="552"/>
          <ac:spMkLst>
            <pc:docMk/>
            <pc:sldMk cId="1985149047" sldId="563"/>
            <ac:spMk id="66" creationId="{24017566-807E-431C-806F-0522DA68B0BA}"/>
          </ac:spMkLst>
        </pc:spChg>
      </pc:sldChg>
      <pc:sldChg chg="addSp">
        <pc:chgData name="Rachel Robertson" userId="c6353bc1-4387-4157-90fa-3c8ca40a37d5" providerId="ADAL" clId="{8083F1E2-C64A-4EEE-B154-1821532B7D30}" dt="2019-08-14T10:18:15.305" v="356"/>
        <pc:sldMkLst>
          <pc:docMk/>
          <pc:sldMk cId="1546643946" sldId="564"/>
        </pc:sldMkLst>
        <pc:spChg chg="add">
          <ac:chgData name="Rachel Robertson" userId="c6353bc1-4387-4157-90fa-3c8ca40a37d5" providerId="ADAL" clId="{8083F1E2-C64A-4EEE-B154-1821532B7D30}" dt="2019-08-14T10:18:15.305" v="356"/>
          <ac:spMkLst>
            <pc:docMk/>
            <pc:sldMk cId="1546643946" sldId="564"/>
            <ac:spMk id="27" creationId="{F590581A-5F9C-4E3C-95E5-E302BA66E345}"/>
          </ac:spMkLst>
        </pc:spChg>
        <pc:spChg chg="add">
          <ac:chgData name="Rachel Robertson" userId="c6353bc1-4387-4157-90fa-3c8ca40a37d5" providerId="ADAL" clId="{8083F1E2-C64A-4EEE-B154-1821532B7D30}" dt="2019-08-14T10:18:15.305" v="356"/>
          <ac:spMkLst>
            <pc:docMk/>
            <pc:sldMk cId="1546643946" sldId="564"/>
            <ac:spMk id="28" creationId="{A10A742C-00CC-4CF5-9F64-055F7014215E}"/>
          </ac:spMkLst>
        </pc:spChg>
      </pc:sldChg>
      <pc:sldChg chg="addSp delSp modSp">
        <pc:chgData name="Rachel Robertson" userId="c6353bc1-4387-4157-90fa-3c8ca40a37d5" providerId="ADAL" clId="{8083F1E2-C64A-4EEE-B154-1821532B7D30}" dt="2019-08-14T10:18:55.156" v="374"/>
        <pc:sldMkLst>
          <pc:docMk/>
          <pc:sldMk cId="3615741148" sldId="566"/>
        </pc:sldMkLst>
        <pc:spChg chg="add del mod">
          <ac:chgData name="Rachel Robertson" userId="c6353bc1-4387-4157-90fa-3c8ca40a37d5" providerId="ADAL" clId="{8083F1E2-C64A-4EEE-B154-1821532B7D30}" dt="2019-08-14T10:16:31.542" v="336"/>
          <ac:spMkLst>
            <pc:docMk/>
            <pc:sldMk cId="3615741148" sldId="566"/>
            <ac:spMk id="2" creationId="{87B9267A-8056-4446-8F1A-B9572450EAB9}"/>
          </ac:spMkLst>
        </pc:spChg>
        <pc:spChg chg="mod">
          <ac:chgData name="Rachel Robertson" userId="c6353bc1-4387-4157-90fa-3c8ca40a37d5" providerId="ADAL" clId="{8083F1E2-C64A-4EEE-B154-1821532B7D30}" dt="2019-08-14T10:16:50.425" v="338" actId="404"/>
          <ac:spMkLst>
            <pc:docMk/>
            <pc:sldMk cId="3615741148" sldId="566"/>
            <ac:spMk id="3" creationId="{00000000-0000-0000-0000-000000000000}"/>
          </ac:spMkLst>
        </pc:spChg>
        <pc:spChg chg="add del mod">
          <ac:chgData name="Rachel Robertson" userId="c6353bc1-4387-4157-90fa-3c8ca40a37d5" providerId="ADAL" clId="{8083F1E2-C64A-4EEE-B154-1821532B7D30}" dt="2019-08-14T10:16:31.542" v="336"/>
          <ac:spMkLst>
            <pc:docMk/>
            <pc:sldMk cId="3615741148" sldId="566"/>
            <ac:spMk id="4" creationId="{181865E3-33C4-451B-81B8-8CDD9CD1BFFA}"/>
          </ac:spMkLst>
        </pc:spChg>
        <pc:spChg chg="add del mod">
          <ac:chgData name="Rachel Robertson" userId="c6353bc1-4387-4157-90fa-3c8ca40a37d5" providerId="ADAL" clId="{8083F1E2-C64A-4EEE-B154-1821532B7D30}" dt="2019-08-14T10:16:36.397" v="337" actId="478"/>
          <ac:spMkLst>
            <pc:docMk/>
            <pc:sldMk cId="3615741148" sldId="566"/>
            <ac:spMk id="6" creationId="{268ED714-352C-4E88-B072-291EFD0ABF24}"/>
          </ac:spMkLst>
        </pc:spChg>
        <pc:spChg chg="add del mod">
          <ac:chgData name="Rachel Robertson" userId="c6353bc1-4387-4157-90fa-3c8ca40a37d5" providerId="ADAL" clId="{8083F1E2-C64A-4EEE-B154-1821532B7D30}" dt="2019-08-14T10:16:54.877" v="339" actId="478"/>
          <ac:spMkLst>
            <pc:docMk/>
            <pc:sldMk cId="3615741148" sldId="566"/>
            <ac:spMk id="7" creationId="{9314A2BB-E936-48AF-A082-7B6E5EB0538F}"/>
          </ac:spMkLst>
        </pc:spChg>
        <pc:spChg chg="add del">
          <ac:chgData name="Rachel Robertson" userId="c6353bc1-4387-4157-90fa-3c8ca40a37d5" providerId="ADAL" clId="{8083F1E2-C64A-4EEE-B154-1821532B7D30}" dt="2019-08-14T10:18:50.826" v="373" actId="478"/>
          <ac:spMkLst>
            <pc:docMk/>
            <pc:sldMk cId="3615741148" sldId="566"/>
            <ac:spMk id="8" creationId="{34215158-64F2-4BEC-880E-9BB609C053C6}"/>
          </ac:spMkLst>
        </pc:spChg>
        <pc:spChg chg="add">
          <ac:chgData name="Rachel Robertson" userId="c6353bc1-4387-4157-90fa-3c8ca40a37d5" providerId="ADAL" clId="{8083F1E2-C64A-4EEE-B154-1821532B7D30}" dt="2019-08-14T10:18:55.156" v="374"/>
          <ac:spMkLst>
            <pc:docMk/>
            <pc:sldMk cId="3615741148" sldId="566"/>
            <ac:spMk id="10" creationId="{AAA570D6-5ECD-4E77-AC12-CBFA3E9AAB20}"/>
          </ac:spMkLst>
        </pc:spChg>
        <pc:spChg chg="add">
          <ac:chgData name="Rachel Robertson" userId="c6353bc1-4387-4157-90fa-3c8ca40a37d5" providerId="ADAL" clId="{8083F1E2-C64A-4EEE-B154-1821532B7D30}" dt="2019-08-14T10:18:55.156" v="374"/>
          <ac:spMkLst>
            <pc:docMk/>
            <pc:sldMk cId="3615741148" sldId="566"/>
            <ac:spMk id="11" creationId="{E786D901-4F79-4C8D-81C6-CD1BB241AD77}"/>
          </ac:spMkLst>
        </pc:spChg>
        <pc:graphicFrameChg chg="mod modGraphic">
          <ac:chgData name="Rachel Robertson" userId="c6353bc1-4387-4157-90fa-3c8ca40a37d5" providerId="ADAL" clId="{8083F1E2-C64A-4EEE-B154-1821532B7D30}" dt="2019-08-14T10:08:06.531" v="193" actId="14734"/>
          <ac:graphicFrameMkLst>
            <pc:docMk/>
            <pc:sldMk cId="3615741148" sldId="566"/>
            <ac:graphicFrameMk id="9" creationId="{00000000-0000-0000-0000-000000000000}"/>
          </ac:graphicFrameMkLst>
        </pc:graphicFrameChg>
      </pc:sldChg>
      <pc:sldChg chg="addSp">
        <pc:chgData name="Rachel Robertson" userId="c6353bc1-4387-4157-90fa-3c8ca40a37d5" providerId="ADAL" clId="{8083F1E2-C64A-4EEE-B154-1821532B7D30}" dt="2019-08-14T10:18:11.154" v="354"/>
        <pc:sldMkLst>
          <pc:docMk/>
          <pc:sldMk cId="773779592" sldId="568"/>
        </pc:sldMkLst>
        <pc:spChg chg="add">
          <ac:chgData name="Rachel Robertson" userId="c6353bc1-4387-4157-90fa-3c8ca40a37d5" providerId="ADAL" clId="{8083F1E2-C64A-4EEE-B154-1821532B7D30}" dt="2019-08-14T10:18:11.154" v="354"/>
          <ac:spMkLst>
            <pc:docMk/>
            <pc:sldMk cId="773779592" sldId="568"/>
            <ac:spMk id="8" creationId="{5D942B11-274B-418C-8E25-30E2BC7C071E}"/>
          </ac:spMkLst>
        </pc:spChg>
        <pc:spChg chg="add">
          <ac:chgData name="Rachel Robertson" userId="c6353bc1-4387-4157-90fa-3c8ca40a37d5" providerId="ADAL" clId="{8083F1E2-C64A-4EEE-B154-1821532B7D30}" dt="2019-08-14T10:18:11.154" v="354"/>
          <ac:spMkLst>
            <pc:docMk/>
            <pc:sldMk cId="773779592" sldId="568"/>
            <ac:spMk id="9" creationId="{C9804616-D028-43F4-ADC2-E9A7DB74CA5C}"/>
          </ac:spMkLst>
        </pc:spChg>
      </pc:sldChg>
      <pc:sldChg chg="addSp delSp modSp">
        <pc:chgData name="Rachel Robertson" userId="c6353bc1-4387-4157-90fa-3c8ca40a37d5" providerId="ADAL" clId="{8083F1E2-C64A-4EEE-B154-1821532B7D30}" dt="2019-08-14T10:18:46.064" v="371" actId="478"/>
        <pc:sldMkLst>
          <pc:docMk/>
          <pc:sldMk cId="3356339644" sldId="569"/>
        </pc:sldMkLst>
        <pc:spChg chg="del mod">
          <ac:chgData name="Rachel Robertson" userId="c6353bc1-4387-4157-90fa-3c8ca40a37d5" providerId="ADAL" clId="{8083F1E2-C64A-4EEE-B154-1821532B7D30}" dt="2019-08-14T10:18:46.064" v="371" actId="478"/>
          <ac:spMkLst>
            <pc:docMk/>
            <pc:sldMk cId="3356339644" sldId="569"/>
            <ac:spMk id="2" creationId="{00000000-0000-0000-0000-000000000000}"/>
          </ac:spMkLst>
        </pc:spChg>
        <pc:spChg chg="add">
          <ac:chgData name="Rachel Robertson" userId="c6353bc1-4387-4157-90fa-3c8ca40a37d5" providerId="ADAL" clId="{8083F1E2-C64A-4EEE-B154-1821532B7D30}" dt="2019-08-14T10:18:29.625" v="366"/>
          <ac:spMkLst>
            <pc:docMk/>
            <pc:sldMk cId="3356339644" sldId="569"/>
            <ac:spMk id="7" creationId="{06486337-B8B7-4CFD-9AE0-244584FD1800}"/>
          </ac:spMkLst>
        </pc:spChg>
        <pc:spChg chg="add mod">
          <ac:chgData name="Rachel Robertson" userId="c6353bc1-4387-4157-90fa-3c8ca40a37d5" providerId="ADAL" clId="{8083F1E2-C64A-4EEE-B154-1821532B7D30}" dt="2019-08-14T10:18:42.494" v="370" actId="20577"/>
          <ac:spMkLst>
            <pc:docMk/>
            <pc:sldMk cId="3356339644" sldId="569"/>
            <ac:spMk id="8" creationId="{441A9EE0-0D2A-4866-B1C3-FEB60BC37151}"/>
          </ac:spMkLst>
        </pc:spChg>
        <pc:graphicFrameChg chg="mod modGraphic">
          <ac:chgData name="Rachel Robertson" userId="c6353bc1-4387-4157-90fa-3c8ca40a37d5" providerId="ADAL" clId="{8083F1E2-C64A-4EEE-B154-1821532B7D30}" dt="2019-08-14T10:09:52.902" v="228" actId="12"/>
          <ac:graphicFrameMkLst>
            <pc:docMk/>
            <pc:sldMk cId="3356339644" sldId="569"/>
            <ac:graphicFrameMk id="6" creationId="{00000000-0000-0000-0000-000000000000}"/>
          </ac:graphicFrameMkLst>
        </pc:graphicFrameChg>
      </pc:sldChg>
      <pc:sldChg chg="modSp">
        <pc:chgData name="Rachel Robertson" userId="c6353bc1-4387-4157-90fa-3c8ca40a37d5" providerId="ADAL" clId="{8083F1E2-C64A-4EEE-B154-1821532B7D30}" dt="2019-08-14T10:17:51.202" v="349" actId="404"/>
        <pc:sldMkLst>
          <pc:docMk/>
          <pc:sldMk cId="642400040" sldId="570"/>
        </pc:sldMkLst>
        <pc:spChg chg="mod">
          <ac:chgData name="Rachel Robertson" userId="c6353bc1-4387-4157-90fa-3c8ca40a37d5" providerId="ADAL" clId="{8083F1E2-C64A-4EEE-B154-1821532B7D30}" dt="2019-08-14T10:17:51.202" v="349" actId="404"/>
          <ac:spMkLst>
            <pc:docMk/>
            <pc:sldMk cId="642400040" sldId="570"/>
            <ac:spMk id="3" creationId="{00000000-0000-0000-0000-000000000000}"/>
          </ac:spMkLst>
        </pc:spChg>
      </pc:sldChg>
      <pc:sldChg chg="addSp delSp modSp">
        <pc:chgData name="Rachel Robertson" userId="c6353bc1-4387-4157-90fa-3c8ca40a37d5" providerId="ADAL" clId="{8083F1E2-C64A-4EEE-B154-1821532B7D30}" dt="2019-08-14T10:44:02.693" v="555" actId="120"/>
        <pc:sldMkLst>
          <pc:docMk/>
          <pc:sldMk cId="3293984718" sldId="571"/>
        </pc:sldMkLst>
        <pc:spChg chg="add del mod">
          <ac:chgData name="Rachel Robertson" userId="c6353bc1-4387-4157-90fa-3c8ca40a37d5" providerId="ADAL" clId="{8083F1E2-C64A-4EEE-B154-1821532B7D30}" dt="2019-08-14T10:17:06.730" v="340"/>
          <ac:spMkLst>
            <pc:docMk/>
            <pc:sldMk cId="3293984718" sldId="571"/>
            <ac:spMk id="2" creationId="{DBFB982A-73E2-487E-996C-7E1ADD389B40}"/>
          </ac:spMkLst>
        </pc:spChg>
        <pc:spChg chg="mod">
          <ac:chgData name="Rachel Robertson" userId="c6353bc1-4387-4157-90fa-3c8ca40a37d5" providerId="ADAL" clId="{8083F1E2-C64A-4EEE-B154-1821532B7D30}" dt="2019-08-14T10:17:15.486" v="343" actId="404"/>
          <ac:spMkLst>
            <pc:docMk/>
            <pc:sldMk cId="3293984718" sldId="571"/>
            <ac:spMk id="3" creationId="{00000000-0000-0000-0000-000000000000}"/>
          </ac:spMkLst>
        </pc:spChg>
        <pc:spChg chg="add del mod">
          <ac:chgData name="Rachel Robertson" userId="c6353bc1-4387-4157-90fa-3c8ca40a37d5" providerId="ADAL" clId="{8083F1E2-C64A-4EEE-B154-1821532B7D30}" dt="2019-08-14T10:17:06.730" v="340"/>
          <ac:spMkLst>
            <pc:docMk/>
            <pc:sldMk cId="3293984718" sldId="571"/>
            <ac:spMk id="4" creationId="{76EE9B8C-D952-4E54-BDA6-DDF81E7A4B2C}"/>
          </ac:spMkLst>
        </pc:spChg>
        <pc:spChg chg="add del mod">
          <ac:chgData name="Rachel Robertson" userId="c6353bc1-4387-4157-90fa-3c8ca40a37d5" providerId="ADAL" clId="{8083F1E2-C64A-4EEE-B154-1821532B7D30}" dt="2019-08-14T10:17:12.012" v="342" actId="478"/>
          <ac:spMkLst>
            <pc:docMk/>
            <pc:sldMk cId="3293984718" sldId="571"/>
            <ac:spMk id="6" creationId="{7A018F5B-4E23-44A4-AFBC-92E59DE4F85B}"/>
          </ac:spMkLst>
        </pc:spChg>
        <pc:spChg chg="add del mod">
          <ac:chgData name="Rachel Robertson" userId="c6353bc1-4387-4157-90fa-3c8ca40a37d5" providerId="ADAL" clId="{8083F1E2-C64A-4EEE-B154-1821532B7D30}" dt="2019-08-14T10:17:10.084" v="341" actId="478"/>
          <ac:spMkLst>
            <pc:docMk/>
            <pc:sldMk cId="3293984718" sldId="571"/>
            <ac:spMk id="7" creationId="{6AEF8A8E-27A3-4330-992F-69B23758CE97}"/>
          </ac:spMkLst>
        </pc:spChg>
        <pc:spChg chg="add">
          <ac:chgData name="Rachel Robertson" userId="c6353bc1-4387-4157-90fa-3c8ca40a37d5" providerId="ADAL" clId="{8083F1E2-C64A-4EEE-B154-1821532B7D30}" dt="2019-08-14T10:18:27.890" v="365"/>
          <ac:spMkLst>
            <pc:docMk/>
            <pc:sldMk cId="3293984718" sldId="571"/>
            <ac:spMk id="12" creationId="{00B5EFF6-C607-457A-8C4C-A3BD09A02ED3}"/>
          </ac:spMkLst>
        </pc:spChg>
        <pc:spChg chg="add">
          <ac:chgData name="Rachel Robertson" userId="c6353bc1-4387-4157-90fa-3c8ca40a37d5" providerId="ADAL" clId="{8083F1E2-C64A-4EEE-B154-1821532B7D30}" dt="2019-08-14T10:18:27.890" v="365"/>
          <ac:spMkLst>
            <pc:docMk/>
            <pc:sldMk cId="3293984718" sldId="571"/>
            <ac:spMk id="13" creationId="{4C931A48-9E6B-4D38-B2C5-69B6A900C13D}"/>
          </ac:spMkLst>
        </pc:spChg>
        <pc:spChg chg="mod">
          <ac:chgData name="Rachel Robertson" userId="c6353bc1-4387-4157-90fa-3c8ca40a37d5" providerId="ADAL" clId="{8083F1E2-C64A-4EEE-B154-1821532B7D30}" dt="2019-08-14T10:44:02.693" v="555" actId="120"/>
          <ac:spMkLst>
            <pc:docMk/>
            <pc:sldMk cId="3293984718" sldId="571"/>
            <ac:spMk id="15" creationId="{FD384E0D-FCC4-4F08-A81F-ADDDE7D955DD}"/>
          </ac:spMkLst>
        </pc:spChg>
        <pc:spChg chg="mod">
          <ac:chgData name="Rachel Robertson" userId="c6353bc1-4387-4157-90fa-3c8ca40a37d5" providerId="ADAL" clId="{8083F1E2-C64A-4EEE-B154-1821532B7D30}" dt="2019-08-14T10:44:02.693" v="555" actId="120"/>
          <ac:spMkLst>
            <pc:docMk/>
            <pc:sldMk cId="3293984718" sldId="571"/>
            <ac:spMk id="17" creationId="{5FA9ECDD-5421-43AD-A1E5-D554AA1830E6}"/>
          </ac:spMkLst>
        </pc:spChg>
        <pc:spChg chg="mod">
          <ac:chgData name="Rachel Robertson" userId="c6353bc1-4387-4157-90fa-3c8ca40a37d5" providerId="ADAL" clId="{8083F1E2-C64A-4EEE-B154-1821532B7D30}" dt="2019-08-14T10:44:02.693" v="555" actId="120"/>
          <ac:spMkLst>
            <pc:docMk/>
            <pc:sldMk cId="3293984718" sldId="571"/>
            <ac:spMk id="18" creationId="{5FA9ECDD-5421-43AD-A1E5-D554AA1830E6}"/>
          </ac:spMkLst>
        </pc:spChg>
        <pc:spChg chg="mod">
          <ac:chgData name="Rachel Robertson" userId="c6353bc1-4387-4157-90fa-3c8ca40a37d5" providerId="ADAL" clId="{8083F1E2-C64A-4EEE-B154-1821532B7D30}" dt="2019-08-14T10:44:02.693" v="555" actId="120"/>
          <ac:spMkLst>
            <pc:docMk/>
            <pc:sldMk cId="3293984718" sldId="571"/>
            <ac:spMk id="19" creationId="{5FA9ECDD-5421-43AD-A1E5-D554AA1830E6}"/>
          </ac:spMkLst>
        </pc:spChg>
      </pc:sldChg>
      <pc:sldChg chg="addSp modSp">
        <pc:chgData name="Rachel Robertson" userId="c6353bc1-4387-4157-90fa-3c8ca40a37d5" providerId="ADAL" clId="{8083F1E2-C64A-4EEE-B154-1821532B7D30}" dt="2019-08-14T10:22:53.953" v="436" actId="12788"/>
        <pc:sldMkLst>
          <pc:docMk/>
          <pc:sldMk cId="4263948667" sldId="572"/>
        </pc:sldMkLst>
        <pc:spChg chg="mod">
          <ac:chgData name="Rachel Robertson" userId="c6353bc1-4387-4157-90fa-3c8ca40a37d5" providerId="ADAL" clId="{8083F1E2-C64A-4EEE-B154-1821532B7D30}" dt="2019-08-14T10:17:30.782" v="346" actId="404"/>
          <ac:spMkLst>
            <pc:docMk/>
            <pc:sldMk cId="4263948667" sldId="572"/>
            <ac:spMk id="5" creationId="{00000000-0000-0000-0000-000000000000}"/>
          </ac:spMkLst>
        </pc:spChg>
        <pc:spChg chg="add">
          <ac:chgData name="Rachel Robertson" userId="c6353bc1-4387-4157-90fa-3c8ca40a37d5" providerId="ADAL" clId="{8083F1E2-C64A-4EEE-B154-1821532B7D30}" dt="2019-08-14T10:18:22.017" v="360"/>
          <ac:spMkLst>
            <pc:docMk/>
            <pc:sldMk cId="4263948667" sldId="572"/>
            <ac:spMk id="19" creationId="{77588F6D-1B35-46E4-BE17-7B6CC27B8896}"/>
          </ac:spMkLst>
        </pc:spChg>
        <pc:spChg chg="add">
          <ac:chgData name="Rachel Robertson" userId="c6353bc1-4387-4157-90fa-3c8ca40a37d5" providerId="ADAL" clId="{8083F1E2-C64A-4EEE-B154-1821532B7D30}" dt="2019-08-14T10:18:22.017" v="360"/>
          <ac:spMkLst>
            <pc:docMk/>
            <pc:sldMk cId="4263948667" sldId="572"/>
            <ac:spMk id="20" creationId="{019D3E20-7F51-41E9-B6BE-76D6728CEFD6}"/>
          </ac:spMkLst>
        </pc:spChg>
        <pc:spChg chg="mod">
          <ac:chgData name="Rachel Robertson" userId="c6353bc1-4387-4157-90fa-3c8ca40a37d5" providerId="ADAL" clId="{8083F1E2-C64A-4EEE-B154-1821532B7D30}" dt="2019-08-14T10:22:50.462" v="435" actId="1076"/>
          <ac:spMkLst>
            <pc:docMk/>
            <pc:sldMk cId="4263948667" sldId="572"/>
            <ac:spMk id="24" creationId="{C7D9D697-FDF1-4C88-B57D-E1ADA9050AB1}"/>
          </ac:spMkLst>
        </pc:spChg>
        <pc:spChg chg="mod">
          <ac:chgData name="Rachel Robertson" userId="c6353bc1-4387-4157-90fa-3c8ca40a37d5" providerId="ADAL" clId="{8083F1E2-C64A-4EEE-B154-1821532B7D30}" dt="2019-08-14T10:22:53.953" v="436" actId="12788"/>
          <ac:spMkLst>
            <pc:docMk/>
            <pc:sldMk cId="4263948667" sldId="572"/>
            <ac:spMk id="28" creationId="{E5130C04-46DE-4F84-8D5F-0792060D0FFF}"/>
          </ac:spMkLst>
        </pc:spChg>
        <pc:spChg chg="mod">
          <ac:chgData name="Rachel Robertson" userId="c6353bc1-4387-4157-90fa-3c8ca40a37d5" providerId="ADAL" clId="{8083F1E2-C64A-4EEE-B154-1821532B7D30}" dt="2019-08-14T10:22:50.462" v="435" actId="1076"/>
          <ac:spMkLst>
            <pc:docMk/>
            <pc:sldMk cId="4263948667" sldId="572"/>
            <ac:spMk id="32" creationId="{C4AF54CC-4798-4AAC-8147-23BECE8099B3}"/>
          </ac:spMkLst>
        </pc:spChg>
        <pc:spChg chg="mod">
          <ac:chgData name="Rachel Robertson" userId="c6353bc1-4387-4157-90fa-3c8ca40a37d5" providerId="ADAL" clId="{8083F1E2-C64A-4EEE-B154-1821532B7D30}" dt="2019-08-14T10:22:50.462" v="435" actId="1076"/>
          <ac:spMkLst>
            <pc:docMk/>
            <pc:sldMk cId="4263948667" sldId="572"/>
            <ac:spMk id="36" creationId="{A66BAF15-FDD5-4187-995A-35026609B824}"/>
          </ac:spMkLst>
        </pc:spChg>
        <pc:grpChg chg="mod">
          <ac:chgData name="Rachel Robertson" userId="c6353bc1-4387-4157-90fa-3c8ca40a37d5" providerId="ADAL" clId="{8083F1E2-C64A-4EEE-B154-1821532B7D30}" dt="2019-08-14T10:22:50.462" v="435" actId="1076"/>
          <ac:grpSpMkLst>
            <pc:docMk/>
            <pc:sldMk cId="4263948667" sldId="572"/>
            <ac:grpSpMk id="25" creationId="{F02D26B0-B3BC-41A4-B0D7-A1F99D11A036}"/>
          </ac:grpSpMkLst>
        </pc:grpChg>
        <pc:grpChg chg="mod">
          <ac:chgData name="Rachel Robertson" userId="c6353bc1-4387-4157-90fa-3c8ca40a37d5" providerId="ADAL" clId="{8083F1E2-C64A-4EEE-B154-1821532B7D30}" dt="2019-08-14T10:22:53.953" v="436" actId="12788"/>
          <ac:grpSpMkLst>
            <pc:docMk/>
            <pc:sldMk cId="4263948667" sldId="572"/>
            <ac:grpSpMk id="29" creationId="{92993882-DFA2-4B69-A630-06FBBF1DC0BC}"/>
          </ac:grpSpMkLst>
        </pc:grpChg>
        <pc:grpChg chg="mod">
          <ac:chgData name="Rachel Robertson" userId="c6353bc1-4387-4157-90fa-3c8ca40a37d5" providerId="ADAL" clId="{8083F1E2-C64A-4EEE-B154-1821532B7D30}" dt="2019-08-14T10:22:50.462" v="435" actId="1076"/>
          <ac:grpSpMkLst>
            <pc:docMk/>
            <pc:sldMk cId="4263948667" sldId="572"/>
            <ac:grpSpMk id="33" creationId="{82588703-09BB-4CE1-AD2A-43C07EDDDB64}"/>
          </ac:grpSpMkLst>
        </pc:grpChg>
        <pc:grpChg chg="mod">
          <ac:chgData name="Rachel Robertson" userId="c6353bc1-4387-4157-90fa-3c8ca40a37d5" providerId="ADAL" clId="{8083F1E2-C64A-4EEE-B154-1821532B7D30}" dt="2019-08-14T10:22:50.462" v="435" actId="1076"/>
          <ac:grpSpMkLst>
            <pc:docMk/>
            <pc:sldMk cId="4263948667" sldId="572"/>
            <ac:grpSpMk id="37" creationId="{761707DF-CC0F-407A-B346-589FE379B9BB}"/>
          </ac:grpSpMkLst>
        </pc:grpChg>
      </pc:sldChg>
      <pc:sldChg chg="addSp delSp modSp">
        <pc:chgData name="Rachel Robertson" userId="c6353bc1-4387-4157-90fa-3c8ca40a37d5" providerId="ADAL" clId="{8083F1E2-C64A-4EEE-B154-1821532B7D30}" dt="2019-08-14T10:28:15.549" v="514" actId="14100"/>
        <pc:sldMkLst>
          <pc:docMk/>
          <pc:sldMk cId="203197061" sldId="573"/>
        </pc:sldMkLst>
        <pc:spChg chg="mod">
          <ac:chgData name="Rachel Robertson" userId="c6353bc1-4387-4157-90fa-3c8ca40a37d5" providerId="ADAL" clId="{8083F1E2-C64A-4EEE-B154-1821532B7D30}" dt="2019-08-14T10:28:15.549" v="514" actId="14100"/>
          <ac:spMkLst>
            <pc:docMk/>
            <pc:sldMk cId="203197061" sldId="573"/>
            <ac:spMk id="2" creationId="{00000000-0000-0000-0000-000000000000}"/>
          </ac:spMkLst>
        </pc:spChg>
        <pc:spChg chg="mod">
          <ac:chgData name="Rachel Robertson" userId="c6353bc1-4387-4157-90fa-3c8ca40a37d5" providerId="ADAL" clId="{8083F1E2-C64A-4EEE-B154-1821532B7D30}" dt="2019-08-14T10:24:59.527" v="466" actId="1076"/>
          <ac:spMkLst>
            <pc:docMk/>
            <pc:sldMk cId="203197061" sldId="573"/>
            <ac:spMk id="8" creationId="{00000000-0000-0000-0000-000000000000}"/>
          </ac:spMkLst>
        </pc:spChg>
        <pc:spChg chg="mod">
          <ac:chgData name="Rachel Robertson" userId="c6353bc1-4387-4157-90fa-3c8ca40a37d5" providerId="ADAL" clId="{8083F1E2-C64A-4EEE-B154-1821532B7D30}" dt="2019-08-14T10:24:59.527" v="466" actId="1076"/>
          <ac:spMkLst>
            <pc:docMk/>
            <pc:sldMk cId="203197061" sldId="573"/>
            <ac:spMk id="25" creationId="{00000000-0000-0000-0000-000000000000}"/>
          </ac:spMkLst>
        </pc:spChg>
        <pc:spChg chg="mod">
          <ac:chgData name="Rachel Robertson" userId="c6353bc1-4387-4157-90fa-3c8ca40a37d5" providerId="ADAL" clId="{8083F1E2-C64A-4EEE-B154-1821532B7D30}" dt="2019-08-14T10:24:59.527" v="466" actId="1076"/>
          <ac:spMkLst>
            <pc:docMk/>
            <pc:sldMk cId="203197061" sldId="573"/>
            <ac:spMk id="26" creationId="{00000000-0000-0000-0000-000000000000}"/>
          </ac:spMkLst>
        </pc:spChg>
        <pc:spChg chg="add">
          <ac:chgData name="Rachel Robertson" userId="c6353bc1-4387-4157-90fa-3c8ca40a37d5" providerId="ADAL" clId="{8083F1E2-C64A-4EEE-B154-1821532B7D30}" dt="2019-08-14T10:18:20.235" v="359"/>
          <ac:spMkLst>
            <pc:docMk/>
            <pc:sldMk cId="203197061" sldId="573"/>
            <ac:spMk id="47" creationId="{6F8F7FE9-86E4-47E0-86BC-5ED735C95FD5}"/>
          </ac:spMkLst>
        </pc:spChg>
        <pc:spChg chg="add del">
          <ac:chgData name="Rachel Robertson" userId="c6353bc1-4387-4157-90fa-3c8ca40a37d5" providerId="ADAL" clId="{8083F1E2-C64A-4EEE-B154-1821532B7D30}" dt="2019-08-14T10:24:54.660" v="464" actId="478"/>
          <ac:spMkLst>
            <pc:docMk/>
            <pc:sldMk cId="203197061" sldId="573"/>
            <ac:spMk id="48" creationId="{F8873960-1C17-47B5-BE33-B633DC59475F}"/>
          </ac:spMkLst>
        </pc:spChg>
        <pc:grpChg chg="mod">
          <ac:chgData name="Rachel Robertson" userId="c6353bc1-4387-4157-90fa-3c8ca40a37d5" providerId="ADAL" clId="{8083F1E2-C64A-4EEE-B154-1821532B7D30}" dt="2019-08-14T10:25:31.212" v="489" actId="1035"/>
          <ac:grpSpMkLst>
            <pc:docMk/>
            <pc:sldMk cId="203197061" sldId="573"/>
            <ac:grpSpMk id="32" creationId="{00000000-0000-0000-0000-000000000000}"/>
          </ac:grpSpMkLst>
        </pc:grpChg>
        <pc:grpChg chg="mod">
          <ac:chgData name="Rachel Robertson" userId="c6353bc1-4387-4157-90fa-3c8ca40a37d5" providerId="ADAL" clId="{8083F1E2-C64A-4EEE-B154-1821532B7D30}" dt="2019-08-14T10:24:59.527" v="466" actId="1076"/>
          <ac:grpSpMkLst>
            <pc:docMk/>
            <pc:sldMk cId="203197061" sldId="573"/>
            <ac:grpSpMk id="37" creationId="{00000000-0000-0000-0000-000000000000}"/>
          </ac:grpSpMkLst>
        </pc:grpChg>
        <pc:grpChg chg="mod">
          <ac:chgData name="Rachel Robertson" userId="c6353bc1-4387-4157-90fa-3c8ca40a37d5" providerId="ADAL" clId="{8083F1E2-C64A-4EEE-B154-1821532B7D30}" dt="2019-08-14T10:24:59.527" v="466" actId="1076"/>
          <ac:grpSpMkLst>
            <pc:docMk/>
            <pc:sldMk cId="203197061" sldId="573"/>
            <ac:grpSpMk id="40" creationId="{00000000-0000-0000-0000-000000000000}"/>
          </ac:grpSpMkLst>
        </pc:grpChg>
        <pc:grpChg chg="mod">
          <ac:chgData name="Rachel Robertson" userId="c6353bc1-4387-4157-90fa-3c8ca40a37d5" providerId="ADAL" clId="{8083F1E2-C64A-4EEE-B154-1821532B7D30}" dt="2019-08-14T10:24:59.527" v="466" actId="1076"/>
          <ac:grpSpMkLst>
            <pc:docMk/>
            <pc:sldMk cId="203197061" sldId="573"/>
            <ac:grpSpMk id="43" creationId="{00000000-0000-0000-0000-000000000000}"/>
          </ac:grpSpMkLst>
        </pc:grpChg>
        <pc:grpChg chg="mod">
          <ac:chgData name="Rachel Robertson" userId="c6353bc1-4387-4157-90fa-3c8ca40a37d5" providerId="ADAL" clId="{8083F1E2-C64A-4EEE-B154-1821532B7D30}" dt="2019-08-14T10:25:28.148" v="480" actId="1037"/>
          <ac:grpSpMkLst>
            <pc:docMk/>
            <pc:sldMk cId="203197061" sldId="573"/>
            <ac:grpSpMk id="50" creationId="{00000000-0000-0000-0000-000000000000}"/>
          </ac:grpSpMkLst>
        </pc:grpChg>
        <pc:grpChg chg="mod">
          <ac:chgData name="Rachel Robertson" userId="c6353bc1-4387-4157-90fa-3c8ca40a37d5" providerId="ADAL" clId="{8083F1E2-C64A-4EEE-B154-1821532B7D30}" dt="2019-08-14T10:25:28.148" v="480" actId="1037"/>
          <ac:grpSpMkLst>
            <pc:docMk/>
            <pc:sldMk cId="203197061" sldId="573"/>
            <ac:grpSpMk id="53" creationId="{00000000-0000-0000-0000-000000000000}"/>
          </ac:grpSpMkLst>
        </pc:grpChg>
        <pc:grpChg chg="mod">
          <ac:chgData name="Rachel Robertson" userId="c6353bc1-4387-4157-90fa-3c8ca40a37d5" providerId="ADAL" clId="{8083F1E2-C64A-4EEE-B154-1821532B7D30}" dt="2019-08-14T10:24:59.527" v="466" actId="1076"/>
          <ac:grpSpMkLst>
            <pc:docMk/>
            <pc:sldMk cId="203197061" sldId="573"/>
            <ac:grpSpMk id="59" creationId="{00000000-0000-0000-0000-000000000000}"/>
          </ac:grpSpMkLst>
        </pc:grpChg>
        <pc:grpChg chg="mod">
          <ac:chgData name="Rachel Robertson" userId="c6353bc1-4387-4157-90fa-3c8ca40a37d5" providerId="ADAL" clId="{8083F1E2-C64A-4EEE-B154-1821532B7D30}" dt="2019-08-14T10:25:28.148" v="480" actId="1037"/>
          <ac:grpSpMkLst>
            <pc:docMk/>
            <pc:sldMk cId="203197061" sldId="573"/>
            <ac:grpSpMk id="68" creationId="{00000000-0000-0000-0000-000000000000}"/>
          </ac:grpSpMkLst>
        </pc:grpChg>
        <pc:graphicFrameChg chg="mod modGraphic">
          <ac:chgData name="Rachel Robertson" userId="c6353bc1-4387-4157-90fa-3c8ca40a37d5" providerId="ADAL" clId="{8083F1E2-C64A-4EEE-B154-1821532B7D30}" dt="2019-08-14T10:25:21.009" v="475" actId="20577"/>
          <ac:graphicFrameMkLst>
            <pc:docMk/>
            <pc:sldMk cId="203197061" sldId="573"/>
            <ac:graphicFrameMk id="11" creationId="{00000000-0000-0000-0000-000000000000}"/>
          </ac:graphicFrameMkLst>
        </pc:graphicFrameChg>
        <pc:picChg chg="mod">
          <ac:chgData name="Rachel Robertson" userId="c6353bc1-4387-4157-90fa-3c8ca40a37d5" providerId="ADAL" clId="{8083F1E2-C64A-4EEE-B154-1821532B7D30}" dt="2019-08-14T10:25:10.582" v="468" actId="1076"/>
          <ac:picMkLst>
            <pc:docMk/>
            <pc:sldMk cId="203197061" sldId="573"/>
            <ac:picMk id="3" creationId="{00000000-0000-0000-0000-000000000000}"/>
          </ac:picMkLst>
        </pc:picChg>
        <pc:picChg chg="mod">
          <ac:chgData name="Rachel Robertson" userId="c6353bc1-4387-4157-90fa-3c8ca40a37d5" providerId="ADAL" clId="{8083F1E2-C64A-4EEE-B154-1821532B7D30}" dt="2019-08-14T10:25:14.806" v="471" actId="1076"/>
          <ac:picMkLst>
            <pc:docMk/>
            <pc:sldMk cId="203197061" sldId="573"/>
            <ac:picMk id="7" creationId="{00000000-0000-0000-0000-000000000000}"/>
          </ac:picMkLst>
        </pc:picChg>
        <pc:picChg chg="mod">
          <ac:chgData name="Rachel Robertson" userId="c6353bc1-4387-4157-90fa-3c8ca40a37d5" providerId="ADAL" clId="{8083F1E2-C64A-4EEE-B154-1821532B7D30}" dt="2019-08-14T10:25:11.590" v="469" actId="1076"/>
          <ac:picMkLst>
            <pc:docMk/>
            <pc:sldMk cId="203197061" sldId="573"/>
            <ac:picMk id="12" creationId="{00000000-0000-0000-0000-000000000000}"/>
          </ac:picMkLst>
        </pc:picChg>
        <pc:picChg chg="mod">
          <ac:chgData name="Rachel Robertson" userId="c6353bc1-4387-4157-90fa-3c8ca40a37d5" providerId="ADAL" clId="{8083F1E2-C64A-4EEE-B154-1821532B7D30}" dt="2019-08-14T10:25:13.366" v="470" actId="1076"/>
          <ac:picMkLst>
            <pc:docMk/>
            <pc:sldMk cId="203197061" sldId="573"/>
            <ac:picMk id="46" creationId="{00000000-0000-0000-0000-000000000000}"/>
          </ac:picMkLst>
        </pc:picChg>
      </pc:sldChg>
      <pc:sldChg chg="addSp delSp modSp">
        <pc:chgData name="Rachel Robertson" userId="c6353bc1-4387-4157-90fa-3c8ca40a37d5" providerId="ADAL" clId="{8083F1E2-C64A-4EEE-B154-1821532B7D30}" dt="2019-08-14T10:43:49.314" v="554" actId="14100"/>
        <pc:sldMkLst>
          <pc:docMk/>
          <pc:sldMk cId="2407587913" sldId="574"/>
        </pc:sldMkLst>
        <pc:spChg chg="mod">
          <ac:chgData name="Rachel Robertson" userId="c6353bc1-4387-4157-90fa-3c8ca40a37d5" providerId="ADAL" clId="{8083F1E2-C64A-4EEE-B154-1821532B7D30}" dt="2019-08-14T10:29:10.809" v="528" actId="14100"/>
          <ac:spMkLst>
            <pc:docMk/>
            <pc:sldMk cId="2407587913" sldId="574"/>
            <ac:spMk id="3" creationId="{DE8DC7FF-AE96-4A21-B71C-7FB86FB7C446}"/>
          </ac:spMkLst>
        </pc:spChg>
        <pc:spChg chg="mod">
          <ac:chgData name="Rachel Robertson" userId="c6353bc1-4387-4157-90fa-3c8ca40a37d5" providerId="ADAL" clId="{8083F1E2-C64A-4EEE-B154-1821532B7D30}" dt="2019-08-14T10:30:12.776" v="546" actId="14100"/>
          <ac:spMkLst>
            <pc:docMk/>
            <pc:sldMk cId="2407587913" sldId="574"/>
            <ac:spMk id="4" creationId="{80BA9576-8F7B-4DC1-BA92-30082A25CCB4}"/>
          </ac:spMkLst>
        </pc:spChg>
        <pc:spChg chg="mod">
          <ac:chgData name="Rachel Robertson" userId="c6353bc1-4387-4157-90fa-3c8ca40a37d5" providerId="ADAL" clId="{8083F1E2-C64A-4EEE-B154-1821532B7D30}" dt="2019-08-14T10:30:30.624" v="553" actId="14100"/>
          <ac:spMkLst>
            <pc:docMk/>
            <pc:sldMk cId="2407587913" sldId="574"/>
            <ac:spMk id="8" creationId="{6193E413-CC09-427C-895D-FC4968AFAE17}"/>
          </ac:spMkLst>
        </pc:spChg>
        <pc:spChg chg="mod">
          <ac:chgData name="Rachel Robertson" userId="c6353bc1-4387-4157-90fa-3c8ca40a37d5" providerId="ADAL" clId="{8083F1E2-C64A-4EEE-B154-1821532B7D30}" dt="2019-08-14T10:43:49.314" v="554" actId="14100"/>
          <ac:spMkLst>
            <pc:docMk/>
            <pc:sldMk cId="2407587913" sldId="574"/>
            <ac:spMk id="9" creationId="{6193E413-CC09-427C-895D-FC4968AFAE17}"/>
          </ac:spMkLst>
        </pc:spChg>
        <pc:spChg chg="mod">
          <ac:chgData name="Rachel Robertson" userId="c6353bc1-4387-4157-90fa-3c8ca40a37d5" providerId="ADAL" clId="{8083F1E2-C64A-4EEE-B154-1821532B7D30}" dt="2019-08-14T10:30:12.776" v="546" actId="14100"/>
          <ac:spMkLst>
            <pc:docMk/>
            <pc:sldMk cId="2407587913" sldId="574"/>
            <ac:spMk id="10" creationId="{E9FDB9AA-CF71-483E-9423-6560864ACE3C}"/>
          </ac:spMkLst>
        </pc:spChg>
        <pc:spChg chg="add">
          <ac:chgData name="Rachel Robertson" userId="c6353bc1-4387-4157-90fa-3c8ca40a37d5" providerId="ADAL" clId="{8083F1E2-C64A-4EEE-B154-1821532B7D30}" dt="2019-08-14T10:18:13.866" v="355"/>
          <ac:spMkLst>
            <pc:docMk/>
            <pc:sldMk cId="2407587913" sldId="574"/>
            <ac:spMk id="11" creationId="{1EFDB6CB-D35F-40BF-A94F-2F94132A09D4}"/>
          </ac:spMkLst>
        </pc:spChg>
        <pc:spChg chg="add">
          <ac:chgData name="Rachel Robertson" userId="c6353bc1-4387-4157-90fa-3c8ca40a37d5" providerId="ADAL" clId="{8083F1E2-C64A-4EEE-B154-1821532B7D30}" dt="2019-08-14T10:18:13.866" v="355"/>
          <ac:spMkLst>
            <pc:docMk/>
            <pc:sldMk cId="2407587913" sldId="574"/>
            <ac:spMk id="12" creationId="{63C4723B-7DE9-49A0-BBCD-EF8EB595C5E4}"/>
          </ac:spMkLst>
        </pc:spChg>
        <pc:spChg chg="add del mod">
          <ac:chgData name="Rachel Robertson" userId="c6353bc1-4387-4157-90fa-3c8ca40a37d5" providerId="ADAL" clId="{8083F1E2-C64A-4EEE-B154-1821532B7D30}" dt="2019-08-14T10:28:29.970" v="518" actId="478"/>
          <ac:spMkLst>
            <pc:docMk/>
            <pc:sldMk cId="2407587913" sldId="574"/>
            <ac:spMk id="13" creationId="{9B72BC25-9E35-4807-BDC9-120247F1BCA4}"/>
          </ac:spMkLst>
        </pc:spChg>
        <pc:spChg chg="add mod">
          <ac:chgData name="Rachel Robertson" userId="c6353bc1-4387-4157-90fa-3c8ca40a37d5" providerId="ADAL" clId="{8083F1E2-C64A-4EEE-B154-1821532B7D30}" dt="2019-08-14T10:30:03.349" v="543" actId="1035"/>
          <ac:spMkLst>
            <pc:docMk/>
            <pc:sldMk cId="2407587913" sldId="574"/>
            <ac:spMk id="14" creationId="{5948FA5F-368B-491C-961A-BB9BC04E583E}"/>
          </ac:spMkLst>
        </pc:spChg>
        <pc:spChg chg="add mod">
          <ac:chgData name="Rachel Robertson" userId="c6353bc1-4387-4157-90fa-3c8ca40a37d5" providerId="ADAL" clId="{8083F1E2-C64A-4EEE-B154-1821532B7D30}" dt="2019-08-14T10:30:03.349" v="543" actId="1035"/>
          <ac:spMkLst>
            <pc:docMk/>
            <pc:sldMk cId="2407587913" sldId="574"/>
            <ac:spMk id="15" creationId="{F8D37818-5E8B-4DE9-9A98-72EEBF6E91D7}"/>
          </ac:spMkLst>
        </pc:spChg>
      </pc:sldChg>
    </pc:docChg>
  </pc:docChgLst>
  <pc:docChgLst>
    <pc:chgData name="Rachel Robertson" userId="c6353bc1-4387-4157-90fa-3c8ca40a37d5" providerId="ADAL" clId="{D59BB4E3-F5E5-46F0-BCE2-82B0C7EED2B7}"/>
    <pc:docChg chg="undo custSel modSld">
      <pc:chgData name="Rachel Robertson" userId="c6353bc1-4387-4157-90fa-3c8ca40a37d5" providerId="ADAL" clId="{D59BB4E3-F5E5-46F0-BCE2-82B0C7EED2B7}" dt="2019-08-14T11:15:06.866" v="242" actId="20577"/>
      <pc:docMkLst>
        <pc:docMk/>
      </pc:docMkLst>
      <pc:sldChg chg="addSp delSp modSp">
        <pc:chgData name="Rachel Robertson" userId="c6353bc1-4387-4157-90fa-3c8ca40a37d5" providerId="ADAL" clId="{D59BB4E3-F5E5-46F0-BCE2-82B0C7EED2B7}" dt="2019-08-14T11:15:06.866" v="242" actId="20577"/>
        <pc:sldMkLst>
          <pc:docMk/>
          <pc:sldMk cId="3293984718" sldId="571"/>
        </pc:sldMkLst>
        <pc:spChg chg="add mod ord">
          <ac:chgData name="Rachel Robertson" userId="c6353bc1-4387-4157-90fa-3c8ca40a37d5" providerId="ADAL" clId="{D59BB4E3-F5E5-46F0-BCE2-82B0C7EED2B7}" dt="2019-08-14T11:15:06.866" v="242" actId="20577"/>
          <ac:spMkLst>
            <pc:docMk/>
            <pc:sldMk cId="3293984718" sldId="571"/>
            <ac:spMk id="2" creationId="{F2299018-1C2A-4F23-9B6F-AA84AD34D77F}"/>
          </ac:spMkLst>
        </pc:spChg>
        <pc:spChg chg="add del mod ord">
          <ac:chgData name="Rachel Robertson" userId="c6353bc1-4387-4157-90fa-3c8ca40a37d5" providerId="ADAL" clId="{D59BB4E3-F5E5-46F0-BCE2-82B0C7EED2B7}" dt="2019-08-14T11:06:14.166" v="91" actId="478"/>
          <ac:spMkLst>
            <pc:docMk/>
            <pc:sldMk cId="3293984718" sldId="571"/>
            <ac:spMk id="4" creationId="{D9FE983B-28EC-4885-A2AB-7F8B1519B90D}"/>
          </ac:spMkLst>
        </pc:spChg>
        <pc:spChg chg="add mod ord">
          <ac:chgData name="Rachel Robertson" userId="c6353bc1-4387-4157-90fa-3c8ca40a37d5" providerId="ADAL" clId="{D59BB4E3-F5E5-46F0-BCE2-82B0C7EED2B7}" dt="2019-08-14T11:14:57.893" v="240" actId="14100"/>
          <ac:spMkLst>
            <pc:docMk/>
            <pc:sldMk cId="3293984718" sldId="571"/>
            <ac:spMk id="6" creationId="{2B8E88AA-EDD3-4685-8471-A5291E54D522}"/>
          </ac:spMkLst>
        </pc:spChg>
        <pc:spChg chg="add del">
          <ac:chgData name="Rachel Robertson" userId="c6353bc1-4387-4157-90fa-3c8ca40a37d5" providerId="ADAL" clId="{D59BB4E3-F5E5-46F0-BCE2-82B0C7EED2B7}" dt="2019-08-14T11:00:12.689" v="2"/>
          <ac:spMkLst>
            <pc:docMk/>
            <pc:sldMk cId="3293984718" sldId="571"/>
            <ac:spMk id="10" creationId="{C566977F-2C3F-4FD5-891D-7B8DEEEE0023}"/>
          </ac:spMkLst>
        </pc:spChg>
        <pc:spChg chg="add del">
          <ac:chgData name="Rachel Robertson" userId="c6353bc1-4387-4157-90fa-3c8ca40a37d5" providerId="ADAL" clId="{D59BB4E3-F5E5-46F0-BCE2-82B0C7EED2B7}" dt="2019-08-14T11:00:12.689" v="2"/>
          <ac:spMkLst>
            <pc:docMk/>
            <pc:sldMk cId="3293984718" sldId="571"/>
            <ac:spMk id="11" creationId="{B43EB3AD-0DAE-44F3-8E3A-E312F548315E}"/>
          </ac:spMkLst>
        </pc:spChg>
        <pc:spChg chg="add del">
          <ac:chgData name="Rachel Robertson" userId="c6353bc1-4387-4157-90fa-3c8ca40a37d5" providerId="ADAL" clId="{D59BB4E3-F5E5-46F0-BCE2-82B0C7EED2B7}" dt="2019-08-14T11:00:15.122" v="4"/>
          <ac:spMkLst>
            <pc:docMk/>
            <pc:sldMk cId="3293984718" sldId="571"/>
            <ac:spMk id="14" creationId="{670380E6-9D2F-4627-904F-56B4A62862CC}"/>
          </ac:spMkLst>
        </pc:spChg>
        <pc:spChg chg="mod ord">
          <ac:chgData name="Rachel Robertson" userId="c6353bc1-4387-4157-90fa-3c8ca40a37d5" providerId="ADAL" clId="{D59BB4E3-F5E5-46F0-BCE2-82B0C7EED2B7}" dt="2019-08-14T11:14:26.547" v="231" actId="947"/>
          <ac:spMkLst>
            <pc:docMk/>
            <pc:sldMk cId="3293984718" sldId="571"/>
            <ac:spMk id="15" creationId="{FD384E0D-FCC4-4F08-A81F-ADDDE7D955DD}"/>
          </ac:spMkLst>
        </pc:spChg>
        <pc:spChg chg="add del">
          <ac:chgData name="Rachel Robertson" userId="c6353bc1-4387-4157-90fa-3c8ca40a37d5" providerId="ADAL" clId="{D59BB4E3-F5E5-46F0-BCE2-82B0C7EED2B7}" dt="2019-08-14T11:00:15.122" v="4"/>
          <ac:spMkLst>
            <pc:docMk/>
            <pc:sldMk cId="3293984718" sldId="571"/>
            <ac:spMk id="16" creationId="{6E7B5920-AE73-4066-AC5C-771D4C0A3F78}"/>
          </ac:spMkLst>
        </pc:spChg>
        <pc:spChg chg="del mod">
          <ac:chgData name="Rachel Robertson" userId="c6353bc1-4387-4157-90fa-3c8ca40a37d5" providerId="ADAL" clId="{D59BB4E3-F5E5-46F0-BCE2-82B0C7EED2B7}" dt="2019-08-14T11:00:33.510" v="8" actId="478"/>
          <ac:spMkLst>
            <pc:docMk/>
            <pc:sldMk cId="3293984718" sldId="571"/>
            <ac:spMk id="17" creationId="{5FA9ECDD-5421-43AD-A1E5-D554AA1830E6}"/>
          </ac:spMkLst>
        </pc:spChg>
        <pc:spChg chg="del mod">
          <ac:chgData name="Rachel Robertson" userId="c6353bc1-4387-4157-90fa-3c8ca40a37d5" providerId="ADAL" clId="{D59BB4E3-F5E5-46F0-BCE2-82B0C7EED2B7}" dt="2019-08-14T11:01:19.468" v="14" actId="478"/>
          <ac:spMkLst>
            <pc:docMk/>
            <pc:sldMk cId="3293984718" sldId="571"/>
            <ac:spMk id="18" creationId="{5FA9ECDD-5421-43AD-A1E5-D554AA1830E6}"/>
          </ac:spMkLst>
        </pc:spChg>
        <pc:spChg chg="del mod">
          <ac:chgData name="Rachel Robertson" userId="c6353bc1-4387-4157-90fa-3c8ca40a37d5" providerId="ADAL" clId="{D59BB4E3-F5E5-46F0-BCE2-82B0C7EED2B7}" dt="2019-08-14T11:04:07.147" v="71" actId="478"/>
          <ac:spMkLst>
            <pc:docMk/>
            <pc:sldMk cId="3293984718" sldId="571"/>
            <ac:spMk id="19" creationId="{5FA9ECDD-5421-43AD-A1E5-D554AA1830E6}"/>
          </ac:spMkLst>
        </pc:spChg>
        <pc:spChg chg="add mod ord">
          <ac:chgData name="Rachel Robertson" userId="c6353bc1-4387-4157-90fa-3c8ca40a37d5" providerId="ADAL" clId="{D59BB4E3-F5E5-46F0-BCE2-82B0C7EED2B7}" dt="2019-08-14T11:11:26.941" v="182" actId="14100"/>
          <ac:spMkLst>
            <pc:docMk/>
            <pc:sldMk cId="3293984718" sldId="571"/>
            <ac:spMk id="20" creationId="{B66240F5-97DD-4254-A12A-A28793F20CC8}"/>
          </ac:spMkLst>
        </pc:spChg>
        <pc:spChg chg="add mod">
          <ac:chgData name="Rachel Robertson" userId="c6353bc1-4387-4157-90fa-3c8ca40a37d5" providerId="ADAL" clId="{D59BB4E3-F5E5-46F0-BCE2-82B0C7EED2B7}" dt="2019-08-14T11:08:15.732" v="126" actId="554"/>
          <ac:spMkLst>
            <pc:docMk/>
            <pc:sldMk cId="3293984718" sldId="571"/>
            <ac:spMk id="21" creationId="{24C0D7C9-2E3B-4FC2-B3B5-BE24108DCF82}"/>
          </ac:spMkLst>
        </pc:spChg>
        <pc:spChg chg="add mod">
          <ac:chgData name="Rachel Robertson" userId="c6353bc1-4387-4157-90fa-3c8ca40a37d5" providerId="ADAL" clId="{D59BB4E3-F5E5-46F0-BCE2-82B0C7EED2B7}" dt="2019-08-14T11:08:15.732" v="126" actId="554"/>
          <ac:spMkLst>
            <pc:docMk/>
            <pc:sldMk cId="3293984718" sldId="571"/>
            <ac:spMk id="22" creationId="{B884A81C-9BCF-41BE-959F-1DCF3B942036}"/>
          </ac:spMkLst>
        </pc:spChg>
        <pc:spChg chg="add mod ord">
          <ac:chgData name="Rachel Robertson" userId="c6353bc1-4387-4157-90fa-3c8ca40a37d5" providerId="ADAL" clId="{D59BB4E3-F5E5-46F0-BCE2-82B0C7EED2B7}" dt="2019-08-14T11:11:21.262" v="181" actId="14100"/>
          <ac:spMkLst>
            <pc:docMk/>
            <pc:sldMk cId="3293984718" sldId="571"/>
            <ac:spMk id="23" creationId="{E427887B-87F0-4522-A553-9E963D715B3B}"/>
          </ac:spMkLst>
        </pc:spChg>
        <pc:spChg chg="add mod">
          <ac:chgData name="Rachel Robertson" userId="c6353bc1-4387-4157-90fa-3c8ca40a37d5" providerId="ADAL" clId="{D59BB4E3-F5E5-46F0-BCE2-82B0C7EED2B7}" dt="2019-08-14T11:08:15.732" v="126" actId="554"/>
          <ac:spMkLst>
            <pc:docMk/>
            <pc:sldMk cId="3293984718" sldId="571"/>
            <ac:spMk id="24" creationId="{D50D6731-59CA-4036-817F-D837D223C216}"/>
          </ac:spMkLst>
        </pc:spChg>
        <pc:spChg chg="add mod ord">
          <ac:chgData name="Rachel Robertson" userId="c6353bc1-4387-4157-90fa-3c8ca40a37d5" providerId="ADAL" clId="{D59BB4E3-F5E5-46F0-BCE2-82B0C7EED2B7}" dt="2019-08-14T11:14:04.100" v="229" actId="167"/>
          <ac:spMkLst>
            <pc:docMk/>
            <pc:sldMk cId="3293984718" sldId="571"/>
            <ac:spMk id="25" creationId="{51C0077E-BFF7-429F-ADC5-B5D929ECC237}"/>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4.4527173117877523E-2"/>
          <c:y val="3.3242231160599031E-2"/>
          <c:w val="0.96429915261545429"/>
          <c:h val="0.85484568872978006"/>
        </c:manualLayout>
      </c:layout>
      <c:barChart>
        <c:barDir val="col"/>
        <c:grouping val="stacked"/>
        <c:varyColors val="0"/>
        <c:ser>
          <c:idx val="0"/>
          <c:order val="0"/>
          <c:tx>
            <c:strRef>
              <c:f>Sheet1!$B$1</c:f>
              <c:strCache>
                <c:ptCount val="1"/>
                <c:pt idx="0">
                  <c:v>Elevation</c:v>
                </c:pt>
              </c:strCache>
            </c:strRef>
          </c:tx>
          <c:spPr>
            <a:noFill/>
            <a:ln w="25400">
              <a:noFill/>
              <a:prstDash val="solid"/>
              <a:miter lim="800000"/>
            </a:ln>
          </c:spPr>
          <c:invertIfNegative val="0"/>
          <c:dPt>
            <c:idx val="0"/>
            <c:invertIfNegative val="0"/>
            <c:bubble3D val="0"/>
            <c:extLst>
              <c:ext xmlns:c16="http://schemas.microsoft.com/office/drawing/2014/chart" uri="{C3380CC4-5D6E-409C-BE32-E72D297353CC}">
                <c16:uniqueId val="{00000000-3C40-4E7D-9002-48958FB36E69}"/>
              </c:ext>
            </c:extLst>
          </c:dPt>
          <c:dPt>
            <c:idx val="1"/>
            <c:invertIfNegative val="0"/>
            <c:bubble3D val="0"/>
            <c:extLst>
              <c:ext xmlns:c16="http://schemas.microsoft.com/office/drawing/2014/chart" uri="{C3380CC4-5D6E-409C-BE32-E72D297353CC}">
                <c16:uniqueId val="{00000002-3C40-4E7D-9002-48958FB36E69}"/>
              </c:ext>
            </c:extLst>
          </c:dPt>
          <c:dPt>
            <c:idx val="2"/>
            <c:invertIfNegative val="0"/>
            <c:bubble3D val="0"/>
            <c:extLst>
              <c:ext xmlns:c16="http://schemas.microsoft.com/office/drawing/2014/chart" uri="{C3380CC4-5D6E-409C-BE32-E72D297353CC}">
                <c16:uniqueId val="{00000004-3C40-4E7D-9002-48958FB36E69}"/>
              </c:ext>
            </c:extLst>
          </c:dPt>
          <c:dPt>
            <c:idx val="3"/>
            <c:invertIfNegative val="0"/>
            <c:bubble3D val="0"/>
            <c:extLst>
              <c:ext xmlns:c16="http://schemas.microsoft.com/office/drawing/2014/chart" uri="{C3380CC4-5D6E-409C-BE32-E72D297353CC}">
                <c16:uniqueId val="{00000005-3C40-4E7D-9002-48958FB36E69}"/>
              </c:ext>
            </c:extLst>
          </c:dPt>
          <c:dPt>
            <c:idx val="4"/>
            <c:invertIfNegative val="0"/>
            <c:bubble3D val="0"/>
            <c:extLst>
              <c:ext xmlns:c16="http://schemas.microsoft.com/office/drawing/2014/chart" uri="{C3380CC4-5D6E-409C-BE32-E72D297353CC}">
                <c16:uniqueId val="{00000006-3C40-4E7D-9002-48958FB36E69}"/>
              </c:ext>
            </c:extLst>
          </c:dPt>
          <c:cat>
            <c:strRef>
              <c:f>Sheet1!$A$2:$A$6</c:f>
              <c:strCache>
                <c:ptCount val="5"/>
                <c:pt idx="0">
                  <c:v>H1 '19 net debt</c:v>
                </c:pt>
                <c:pt idx="1">
                  <c:v>Organic cashflow</c:v>
                </c:pt>
                <c:pt idx="2">
                  <c:v>FY '19 net debt</c:v>
                </c:pt>
                <c:pt idx="3">
                  <c:v>Nuclear disposal</c:v>
                </c:pt>
                <c:pt idx="4">
                  <c:v>FY '19 net debt proforma</c:v>
                </c:pt>
              </c:strCache>
            </c:strRef>
          </c:cat>
          <c:val>
            <c:numRef>
              <c:f>Sheet1!$B$2:$B$6</c:f>
              <c:numCache>
                <c:formatCode>0</c:formatCode>
                <c:ptCount val="5"/>
                <c:pt idx="1">
                  <c:v>1514</c:v>
                </c:pt>
                <c:pt idx="3">
                  <c:v>1212</c:v>
                </c:pt>
              </c:numCache>
            </c:numRef>
          </c:val>
          <c:extLst>
            <c:ext xmlns:c16="http://schemas.microsoft.com/office/drawing/2014/chart" uri="{C3380CC4-5D6E-409C-BE32-E72D297353CC}">
              <c16:uniqueId val="{0000000A-3C40-4E7D-9002-48958FB36E69}"/>
            </c:ext>
          </c:extLst>
        </c:ser>
        <c:ser>
          <c:idx val="1"/>
          <c:order val="1"/>
          <c:tx>
            <c:strRef>
              <c:f>Sheet1!$C$1</c:f>
              <c:strCache>
                <c:ptCount val="1"/>
                <c:pt idx="0">
                  <c:v>Base</c:v>
                </c:pt>
              </c:strCache>
            </c:strRef>
          </c:tx>
          <c:spPr>
            <a:solidFill>
              <a:srgbClr val="2DBDB6"/>
            </a:solidFill>
            <a:ln w="25400">
              <a:noFill/>
              <a:prstDash val="solid"/>
              <a:miter lim="800000"/>
            </a:ln>
          </c:spPr>
          <c:invertIfNegative val="0"/>
          <c:dPt>
            <c:idx val="0"/>
            <c:invertIfNegative val="0"/>
            <c:bubble3D val="0"/>
            <c:extLst>
              <c:ext xmlns:c16="http://schemas.microsoft.com/office/drawing/2014/chart" uri="{C3380CC4-5D6E-409C-BE32-E72D297353CC}">
                <c16:uniqueId val="{0000000C-3C40-4E7D-9002-48958FB36E69}"/>
              </c:ext>
            </c:extLst>
          </c:dPt>
          <c:dPt>
            <c:idx val="1"/>
            <c:invertIfNegative val="0"/>
            <c:bubble3D val="0"/>
            <c:extLst>
              <c:ext xmlns:c16="http://schemas.microsoft.com/office/drawing/2014/chart" uri="{C3380CC4-5D6E-409C-BE32-E72D297353CC}">
                <c16:uniqueId val="{0000000D-3C40-4E7D-9002-48958FB36E69}"/>
              </c:ext>
            </c:extLst>
          </c:dPt>
          <c:dPt>
            <c:idx val="2"/>
            <c:invertIfNegative val="0"/>
            <c:bubble3D val="0"/>
            <c:extLst>
              <c:ext xmlns:c16="http://schemas.microsoft.com/office/drawing/2014/chart" uri="{C3380CC4-5D6E-409C-BE32-E72D297353CC}">
                <c16:uniqueId val="{0000000E-3C40-4E7D-9002-48958FB36E69}"/>
              </c:ext>
            </c:extLst>
          </c:dPt>
          <c:dPt>
            <c:idx val="3"/>
            <c:invertIfNegative val="0"/>
            <c:bubble3D val="0"/>
            <c:extLst>
              <c:ext xmlns:c16="http://schemas.microsoft.com/office/drawing/2014/chart" uri="{C3380CC4-5D6E-409C-BE32-E72D297353CC}">
                <c16:uniqueId val="{0000000F-3C40-4E7D-9002-48958FB36E69}"/>
              </c:ext>
            </c:extLst>
          </c:dPt>
          <c:dPt>
            <c:idx val="4"/>
            <c:invertIfNegative val="0"/>
            <c:bubble3D val="0"/>
            <c:extLst>
              <c:ext xmlns:c16="http://schemas.microsoft.com/office/drawing/2014/chart" uri="{C3380CC4-5D6E-409C-BE32-E72D297353CC}">
                <c16:uniqueId val="{00000010-3C40-4E7D-9002-48958FB36E69}"/>
              </c:ext>
            </c:extLst>
          </c:dPt>
          <c:dPt>
            <c:idx val="5"/>
            <c:invertIfNegative val="0"/>
            <c:bubble3D val="0"/>
            <c:extLst>
              <c:ext xmlns:c16="http://schemas.microsoft.com/office/drawing/2014/chart" uri="{C3380CC4-5D6E-409C-BE32-E72D297353CC}">
                <c16:uniqueId val="{00000015-3C40-4E7D-9002-48958FB36E69}"/>
              </c:ext>
            </c:extLst>
          </c:dPt>
          <c:cat>
            <c:strRef>
              <c:f>Sheet1!$A$2:$A$6</c:f>
              <c:strCache>
                <c:ptCount val="5"/>
                <c:pt idx="0">
                  <c:v>H1 '19 net debt</c:v>
                </c:pt>
                <c:pt idx="1">
                  <c:v>Organic cashflow</c:v>
                </c:pt>
                <c:pt idx="2">
                  <c:v>FY '19 net debt</c:v>
                </c:pt>
                <c:pt idx="3">
                  <c:v>Nuclear disposal</c:v>
                </c:pt>
                <c:pt idx="4">
                  <c:v>FY '19 net debt proforma</c:v>
                </c:pt>
              </c:strCache>
            </c:strRef>
          </c:cat>
          <c:val>
            <c:numRef>
              <c:f>Sheet1!$C$2:$C$6</c:f>
              <c:numCache>
                <c:formatCode>General</c:formatCode>
                <c:ptCount val="5"/>
                <c:pt idx="0" formatCode="0">
                  <c:v>1778</c:v>
                </c:pt>
                <c:pt idx="2" formatCode="0">
                  <c:v>1514</c:v>
                </c:pt>
                <c:pt idx="4" formatCode="0">
                  <c:v>1212</c:v>
                </c:pt>
              </c:numCache>
            </c:numRef>
          </c:val>
          <c:extLst>
            <c:ext xmlns:c16="http://schemas.microsoft.com/office/drawing/2014/chart" uri="{C3380CC4-5D6E-409C-BE32-E72D297353CC}">
              <c16:uniqueId val="{00000018-3C40-4E7D-9002-48958FB36E69}"/>
            </c:ext>
          </c:extLst>
        </c:ser>
        <c:ser>
          <c:idx val="2"/>
          <c:order val="2"/>
          <c:tx>
            <c:strRef>
              <c:f>Sheet1!$D$1</c:f>
              <c:strCache>
                <c:ptCount val="1"/>
                <c:pt idx="0">
                  <c:v>Increase</c:v>
                </c:pt>
              </c:strCache>
            </c:strRef>
          </c:tx>
          <c:spPr>
            <a:solidFill>
              <a:srgbClr val="88C540"/>
            </a:solidFill>
            <a:ln w="25400">
              <a:noFill/>
              <a:prstDash val="solid"/>
              <a:miter lim="800000"/>
            </a:ln>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19-3C40-4E7D-9002-48958FB36E69}"/>
                </c:ext>
              </c:extLst>
            </c:dLbl>
            <c:dLbl>
              <c:idx val="3"/>
              <c:layout>
                <c:manualLayout>
                  <c:x val="-9.3961069261287815E-17"/>
                  <c:y val="9.9273515297519958E-4"/>
                </c:manualLayout>
              </c:layout>
              <c:tx>
                <c:rich>
                  <a:bodyPr/>
                  <a:lstStyle/>
                  <a:p>
                    <a:r>
                      <a:rPr lang="en-US" dirty="0"/>
                      <a:t>$57m</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3C40-4E7D-9002-48958FB36E69}"/>
                </c:ext>
              </c:extLst>
            </c:dLbl>
            <c:dLbl>
              <c:idx val="4"/>
              <c:layout>
                <c:manualLayout>
                  <c:x val="0"/>
                  <c:y val="-3.6655736490472997E-2"/>
                </c:manualLayout>
              </c:layout>
              <c:tx>
                <c:rich>
                  <a:bodyPr/>
                  <a:lstStyle/>
                  <a:p>
                    <a:r>
                      <a:rPr lang="en-US"/>
                      <a:t>$132m</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3C40-4E7D-9002-48958FB36E69}"/>
                </c:ext>
              </c:extLst>
            </c:dLbl>
            <c:dLbl>
              <c:idx val="5"/>
              <c:delete val="1"/>
              <c:extLst>
                <c:ext xmlns:c15="http://schemas.microsoft.com/office/drawing/2012/chart" uri="{CE6537A1-D6FC-4f65-9D91-7224C49458BB}"/>
                <c:ext xmlns:c16="http://schemas.microsoft.com/office/drawing/2014/chart" uri="{C3380CC4-5D6E-409C-BE32-E72D297353CC}">
                  <c16:uniqueId val="{0000001F-3C40-4E7D-9002-48958FB36E69}"/>
                </c:ext>
              </c:extLst>
            </c:dLbl>
            <c:dLbl>
              <c:idx val="6"/>
              <c:layout>
                <c:manualLayout>
                  <c:x val="1.002665968110632E-16"/>
                  <c:y val="-5.192896002817008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3C40-4E7D-9002-48958FB36E69}"/>
                </c:ext>
              </c:extLst>
            </c:dLbl>
            <c:dLbl>
              <c:idx val="8"/>
              <c:layout>
                <c:manualLayout>
                  <c:x val="-1.002665968110632E-16"/>
                  <c:y val="-2.443715766031533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3C40-4E7D-9002-48958FB36E69}"/>
                </c:ext>
              </c:extLst>
            </c:dLbl>
            <c:numFmt formatCode="#,##0" sourceLinked="0"/>
            <c:spPr>
              <a:noFill/>
              <a:ln>
                <a:noFill/>
              </a:ln>
              <a:effectLst/>
            </c:spPr>
            <c:txPr>
              <a:bodyPr/>
              <a:lstStyle/>
              <a:p>
                <a:pPr>
                  <a:defRPr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H1 '19 net debt</c:v>
                </c:pt>
                <c:pt idx="1">
                  <c:v>Organic cashflow</c:v>
                </c:pt>
                <c:pt idx="2">
                  <c:v>FY '19 net debt</c:v>
                </c:pt>
                <c:pt idx="3">
                  <c:v>Nuclear disposal</c:v>
                </c:pt>
                <c:pt idx="4">
                  <c:v>FY '19 net debt proforma</c:v>
                </c:pt>
              </c:strCache>
            </c:strRef>
          </c:cat>
          <c:val>
            <c:numRef>
              <c:f>Sheet1!$D$2:$D$6</c:f>
              <c:numCache>
                <c:formatCode>General</c:formatCode>
                <c:ptCount val="5"/>
              </c:numCache>
            </c:numRef>
          </c:val>
          <c:extLst>
            <c:ext xmlns:c16="http://schemas.microsoft.com/office/drawing/2014/chart" uri="{C3380CC4-5D6E-409C-BE32-E72D297353CC}">
              <c16:uniqueId val="{00000022-3C40-4E7D-9002-48958FB36E69}"/>
            </c:ext>
          </c:extLst>
        </c:ser>
        <c:ser>
          <c:idx val="3"/>
          <c:order val="3"/>
          <c:tx>
            <c:strRef>
              <c:f>Sheet1!$E$1</c:f>
              <c:strCache>
                <c:ptCount val="1"/>
                <c:pt idx="0">
                  <c:v>Decrease</c:v>
                </c:pt>
              </c:strCache>
            </c:strRef>
          </c:tx>
          <c:spPr>
            <a:solidFill>
              <a:srgbClr val="884C91"/>
            </a:solidFill>
            <a:ln w="25400">
              <a:noFill/>
              <a:prstDash val="solid"/>
              <a:miter lim="800000"/>
            </a:ln>
          </c:spPr>
          <c:invertIfNegative val="0"/>
          <c:dPt>
            <c:idx val="0"/>
            <c:invertIfNegative val="0"/>
            <c:bubble3D val="0"/>
            <c:extLst>
              <c:ext xmlns:c16="http://schemas.microsoft.com/office/drawing/2014/chart" uri="{C3380CC4-5D6E-409C-BE32-E72D297353CC}">
                <c16:uniqueId val="{00000023-3C40-4E7D-9002-48958FB36E69}"/>
              </c:ext>
            </c:extLst>
          </c:dPt>
          <c:dPt>
            <c:idx val="1"/>
            <c:invertIfNegative val="0"/>
            <c:bubble3D val="0"/>
            <c:extLst>
              <c:ext xmlns:c16="http://schemas.microsoft.com/office/drawing/2014/chart" uri="{C3380CC4-5D6E-409C-BE32-E72D297353CC}">
                <c16:uniqueId val="{00000024-3C40-4E7D-9002-48958FB36E69}"/>
              </c:ext>
            </c:extLst>
          </c:dPt>
          <c:dPt>
            <c:idx val="2"/>
            <c:invertIfNegative val="0"/>
            <c:bubble3D val="0"/>
            <c:extLst>
              <c:ext xmlns:c16="http://schemas.microsoft.com/office/drawing/2014/chart" uri="{C3380CC4-5D6E-409C-BE32-E72D297353CC}">
                <c16:uniqueId val="{00000025-3C40-4E7D-9002-48958FB36E69}"/>
              </c:ext>
            </c:extLst>
          </c:dPt>
          <c:dPt>
            <c:idx val="3"/>
            <c:invertIfNegative val="0"/>
            <c:bubble3D val="0"/>
            <c:extLst>
              <c:ext xmlns:c16="http://schemas.microsoft.com/office/drawing/2014/chart" uri="{C3380CC4-5D6E-409C-BE32-E72D297353CC}">
                <c16:uniqueId val="{00000026-3C40-4E7D-9002-48958FB36E69}"/>
              </c:ext>
            </c:extLst>
          </c:dPt>
          <c:dPt>
            <c:idx val="4"/>
            <c:invertIfNegative val="0"/>
            <c:bubble3D val="0"/>
            <c:extLst>
              <c:ext xmlns:c16="http://schemas.microsoft.com/office/drawing/2014/chart" uri="{C3380CC4-5D6E-409C-BE32-E72D297353CC}">
                <c16:uniqueId val="{00000027-3C40-4E7D-9002-48958FB36E69}"/>
              </c:ext>
            </c:extLst>
          </c:dPt>
          <c:cat>
            <c:strRef>
              <c:f>Sheet1!$A$2:$A$6</c:f>
              <c:strCache>
                <c:ptCount val="5"/>
                <c:pt idx="0">
                  <c:v>H1 '19 net debt</c:v>
                </c:pt>
                <c:pt idx="1">
                  <c:v>Organic cashflow</c:v>
                </c:pt>
                <c:pt idx="2">
                  <c:v>FY '19 net debt</c:v>
                </c:pt>
                <c:pt idx="3">
                  <c:v>Nuclear disposal</c:v>
                </c:pt>
                <c:pt idx="4">
                  <c:v>FY '19 net debt proforma</c:v>
                </c:pt>
              </c:strCache>
            </c:strRef>
          </c:cat>
          <c:val>
            <c:numRef>
              <c:f>Sheet1!$E$2:$E$6</c:f>
              <c:numCache>
                <c:formatCode>0</c:formatCode>
                <c:ptCount val="5"/>
                <c:pt idx="1">
                  <c:v>264</c:v>
                </c:pt>
                <c:pt idx="3">
                  <c:v>302</c:v>
                </c:pt>
              </c:numCache>
            </c:numRef>
          </c:val>
          <c:extLst>
            <c:ext xmlns:c16="http://schemas.microsoft.com/office/drawing/2014/chart" uri="{C3380CC4-5D6E-409C-BE32-E72D297353CC}">
              <c16:uniqueId val="{0000002C-3C40-4E7D-9002-48958FB36E69}"/>
            </c:ext>
          </c:extLst>
        </c:ser>
        <c:dLbls>
          <c:showLegendKey val="0"/>
          <c:showVal val="0"/>
          <c:showCatName val="0"/>
          <c:showSerName val="0"/>
          <c:showPercent val="0"/>
          <c:showBubbleSize val="0"/>
        </c:dLbls>
        <c:gapWidth val="55"/>
        <c:overlap val="100"/>
        <c:axId val="122696832"/>
        <c:axId val="122698368"/>
      </c:barChart>
      <c:catAx>
        <c:axId val="122696832"/>
        <c:scaling>
          <c:orientation val="minMax"/>
        </c:scaling>
        <c:delete val="0"/>
        <c:axPos val="b"/>
        <c:numFmt formatCode="General" sourceLinked="1"/>
        <c:majorTickMark val="none"/>
        <c:minorTickMark val="none"/>
        <c:tickLblPos val="low"/>
        <c:spPr>
          <a:ln w="12700">
            <a:solidFill>
              <a:srgbClr val="000000"/>
            </a:solidFill>
            <a:prstDash val="solid"/>
          </a:ln>
        </c:spPr>
        <c:txPr>
          <a:bodyPr rot="0" vert="horz"/>
          <a:lstStyle/>
          <a:p>
            <a:pPr>
              <a:defRPr b="0">
                <a:solidFill>
                  <a:schemeClr val="tx1"/>
                </a:solidFill>
                <a:latin typeface="+mj-lt"/>
              </a:defRPr>
            </a:pPr>
            <a:endParaRPr lang="en-US"/>
          </a:p>
        </c:txPr>
        <c:crossAx val="122698368"/>
        <c:crossesAt val="0"/>
        <c:auto val="1"/>
        <c:lblAlgn val="ctr"/>
        <c:lblOffset val="0"/>
        <c:tickMarkSkip val="1"/>
        <c:noMultiLvlLbl val="0"/>
      </c:catAx>
      <c:valAx>
        <c:axId val="122698368"/>
        <c:scaling>
          <c:orientation val="minMax"/>
          <c:max val="2000"/>
          <c:min val="0"/>
        </c:scaling>
        <c:delete val="1"/>
        <c:axPos val="l"/>
        <c:numFmt formatCode="_(#,##0_)_%;_(\(#,##0\)_%;_(&quot;0&quot;_)_%;@_(_%" sourceLinked="0"/>
        <c:majorTickMark val="out"/>
        <c:minorTickMark val="none"/>
        <c:tickLblPos val="nextTo"/>
        <c:crossAx val="122696832"/>
        <c:crosses val="autoZero"/>
        <c:crossBetween val="between"/>
        <c:majorUnit val="500"/>
        <c:minorUnit val="100"/>
      </c:valAx>
      <c:spPr>
        <a:noFill/>
        <a:ln w="25400">
          <a:noFill/>
        </a:ln>
      </c:spPr>
    </c:plotArea>
    <c:plotVisOnly val="1"/>
    <c:dispBlanksAs val="gap"/>
    <c:showDLblsOverMax val="0"/>
  </c:chart>
  <c:spPr>
    <a:noFill/>
    <a:ln w="9525">
      <a:noFill/>
    </a:ln>
  </c:spPr>
  <c:txPr>
    <a:bodyPr/>
    <a:lstStyle/>
    <a:p>
      <a:pPr>
        <a:defRPr sz="800" b="0" i="0" u="none" strike="noStrike" baseline="0">
          <a:solidFill>
            <a:srgbClr val="000000"/>
          </a:solidFill>
          <a:latin typeface="+mj-lt"/>
          <a:ea typeface="Credit Suisse Type Roman"/>
          <a:cs typeface="Credit Suisse Type Roman"/>
        </a:defRPr>
      </a:pPr>
      <a:endParaRPr lang="en-U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400" b="1" i="0" u="none" strike="noStrike" kern="1200" spc="0" baseline="0">
                <a:solidFill>
                  <a:schemeClr val="tx1"/>
                </a:solidFill>
                <a:latin typeface="+mn-lt"/>
                <a:ea typeface="+mn-ea"/>
                <a:cs typeface="+mn-cs"/>
              </a:defRPr>
            </a:pPr>
            <a:r>
              <a:rPr lang="en-GB" sz="1100" b="1" dirty="0">
                <a:latin typeface="+mj-lt"/>
              </a:rPr>
              <a:t>Order book phasing</a:t>
            </a:r>
            <a:r>
              <a:rPr lang="en-GB" sz="1100" b="1" baseline="0" dirty="0">
                <a:latin typeface="+mj-lt"/>
              </a:rPr>
              <a:t> </a:t>
            </a:r>
            <a:endParaRPr lang="en-GB" sz="1100" b="1" dirty="0">
              <a:latin typeface="+mj-lt"/>
            </a:endParaRPr>
          </a:p>
        </c:rich>
      </c:tx>
      <c:layout>
        <c:manualLayout>
          <c:xMode val="edge"/>
          <c:yMode val="edge"/>
          <c:x val="0.24670301783264748"/>
          <c:y val="0.11094834307992205"/>
        </c:manualLayout>
      </c:layout>
      <c:overlay val="0"/>
      <c:spPr>
        <a:noFill/>
        <a:ln>
          <a:noFill/>
        </a:ln>
        <a:effectLst/>
      </c:spPr>
    </c:title>
    <c:autoTitleDeleted val="0"/>
    <c:plotArea>
      <c:layout/>
      <c:doughnutChart>
        <c:varyColors val="1"/>
        <c:ser>
          <c:idx val="0"/>
          <c:order val="0"/>
          <c:tx>
            <c:strRef>
              <c:f>Sheet1!$B$1</c:f>
              <c:strCache>
                <c:ptCount val="1"/>
                <c:pt idx="0">
                  <c:v>Sales</c:v>
                </c:pt>
              </c:strCache>
            </c:strRef>
          </c:tx>
          <c:spPr>
            <a:ln w="6350">
              <a:solidFill>
                <a:schemeClr val="bg1"/>
              </a:solidFill>
            </a:ln>
          </c:spPr>
          <c:dPt>
            <c:idx val="0"/>
            <c:bubble3D val="0"/>
            <c:spPr>
              <a:solidFill>
                <a:schemeClr val="accent1"/>
              </a:solidFill>
              <a:ln w="6350">
                <a:solidFill>
                  <a:schemeClr val="bg1"/>
                </a:solidFill>
              </a:ln>
              <a:effectLst/>
            </c:spPr>
            <c:extLst>
              <c:ext xmlns:c16="http://schemas.microsoft.com/office/drawing/2014/chart" uri="{C3380CC4-5D6E-409C-BE32-E72D297353CC}">
                <c16:uniqueId val="{00000001-3580-4AB7-AB10-08E82B3CBA82}"/>
              </c:ext>
            </c:extLst>
          </c:dPt>
          <c:dPt>
            <c:idx val="1"/>
            <c:bubble3D val="0"/>
            <c:spPr>
              <a:solidFill>
                <a:schemeClr val="accent2"/>
              </a:solidFill>
              <a:ln w="6350">
                <a:solidFill>
                  <a:schemeClr val="bg1"/>
                </a:solidFill>
              </a:ln>
              <a:effectLst/>
            </c:spPr>
            <c:extLst>
              <c:ext xmlns:c16="http://schemas.microsoft.com/office/drawing/2014/chart" uri="{C3380CC4-5D6E-409C-BE32-E72D297353CC}">
                <c16:uniqueId val="{00000003-3580-4AB7-AB10-08E82B3CBA82}"/>
              </c:ext>
            </c:extLst>
          </c:dPt>
          <c:dPt>
            <c:idx val="2"/>
            <c:bubble3D val="0"/>
            <c:spPr>
              <a:solidFill>
                <a:schemeClr val="accent3"/>
              </a:solidFill>
              <a:ln w="6350">
                <a:solidFill>
                  <a:schemeClr val="bg1"/>
                </a:solidFill>
              </a:ln>
              <a:effectLst/>
            </c:spPr>
            <c:extLst>
              <c:ext xmlns:c16="http://schemas.microsoft.com/office/drawing/2014/chart" uri="{C3380CC4-5D6E-409C-BE32-E72D297353CC}">
                <c16:uniqueId val="{00000005-3580-4AB7-AB10-08E82B3CBA82}"/>
              </c:ext>
            </c:extLst>
          </c:dPt>
          <c:dPt>
            <c:idx val="3"/>
            <c:bubble3D val="0"/>
            <c:spPr>
              <a:solidFill>
                <a:schemeClr val="accent4"/>
              </a:solidFill>
              <a:ln w="6350">
                <a:solidFill>
                  <a:schemeClr val="bg1"/>
                </a:solidFill>
              </a:ln>
              <a:effectLst/>
            </c:spPr>
            <c:extLst>
              <c:ext xmlns:c16="http://schemas.microsoft.com/office/drawing/2014/chart" uri="{C3380CC4-5D6E-409C-BE32-E72D297353CC}">
                <c16:uniqueId val="{00000007-3580-4AB7-AB10-08E82B3CBA82}"/>
              </c:ext>
            </c:extLst>
          </c:dPt>
          <c:dPt>
            <c:idx val="4"/>
            <c:bubble3D val="0"/>
            <c:spPr>
              <a:solidFill>
                <a:schemeClr val="accent6">
                  <a:lumMod val="75000"/>
                </a:schemeClr>
              </a:solidFill>
              <a:ln w="6350">
                <a:solidFill>
                  <a:schemeClr val="bg1"/>
                </a:solidFill>
              </a:ln>
            </c:spPr>
            <c:extLst>
              <c:ext xmlns:c16="http://schemas.microsoft.com/office/drawing/2014/chart" uri="{C3380CC4-5D6E-409C-BE32-E72D297353CC}">
                <c16:uniqueId val="{00000009-3580-4AB7-AB10-08E82B3CBA82}"/>
              </c:ext>
            </c:extLst>
          </c:dPt>
          <c:dPt>
            <c:idx val="5"/>
            <c:bubble3D val="0"/>
            <c:spPr>
              <a:solidFill>
                <a:schemeClr val="accent5"/>
              </a:solidFill>
              <a:ln w="6350">
                <a:solidFill>
                  <a:schemeClr val="bg1"/>
                </a:solidFill>
              </a:ln>
            </c:spPr>
            <c:extLst>
              <c:ext xmlns:c16="http://schemas.microsoft.com/office/drawing/2014/chart" uri="{C3380CC4-5D6E-409C-BE32-E72D297353CC}">
                <c16:uniqueId val="{0000000B-3580-4AB7-AB10-08E82B3CBA82}"/>
              </c:ext>
            </c:extLst>
          </c:dPt>
          <c:dPt>
            <c:idx val="6"/>
            <c:bubble3D val="0"/>
            <c:spPr>
              <a:solidFill>
                <a:schemeClr val="bg1"/>
              </a:solidFill>
              <a:ln w="3175">
                <a:solidFill>
                  <a:srgbClr val="BFC2C8"/>
                </a:solidFill>
              </a:ln>
            </c:spPr>
            <c:extLst>
              <c:ext xmlns:c16="http://schemas.microsoft.com/office/drawing/2014/chart" uri="{C3380CC4-5D6E-409C-BE32-E72D297353CC}">
                <c16:uniqueId val="{0000000D-6F43-49EA-870E-23D27586A533}"/>
              </c:ext>
            </c:extLst>
          </c:dPt>
          <c:dLbls>
            <c:dLbl>
              <c:idx val="0"/>
              <c:tx>
                <c:rich>
                  <a:bodyPr/>
                  <a:lstStyle/>
                  <a:p>
                    <a:pPr>
                      <a:defRPr sz="600" b="1">
                        <a:solidFill>
                          <a:schemeClr val="bg1"/>
                        </a:solidFill>
                        <a:latin typeface="+mj-lt"/>
                      </a:defRPr>
                    </a:pPr>
                    <a:r>
                      <a:rPr lang="en-US" dirty="0"/>
                      <a:t>46%</a:t>
                    </a:r>
                  </a:p>
                </c:rich>
              </c:tx>
              <c:spPr>
                <a:noFill/>
                <a:ln>
                  <a:noFill/>
                </a:ln>
                <a:effectLst/>
              </c:sp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3580-4AB7-AB10-08E82B3CBA82}"/>
                </c:ext>
              </c:extLst>
            </c:dLbl>
            <c:dLbl>
              <c:idx val="1"/>
              <c:tx>
                <c:rich>
                  <a:bodyPr/>
                  <a:lstStyle/>
                  <a:p>
                    <a:r>
                      <a:rPr lang="en-US" dirty="0"/>
                      <a:t>54%</a:t>
                    </a:r>
                  </a:p>
                </c:rich>
              </c:tx>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3580-4AB7-AB10-08E82B3CBA82}"/>
                </c:ext>
              </c:extLst>
            </c:dLbl>
            <c:dLbl>
              <c:idx val="6"/>
              <c:tx>
                <c:rich>
                  <a:bodyPr/>
                  <a:lstStyle/>
                  <a:p>
                    <a:r>
                      <a:rPr lang="en-US" dirty="0">
                        <a:solidFill>
                          <a:schemeClr val="accent6"/>
                        </a:solidFill>
                      </a:rPr>
                      <a:t>6%</a:t>
                    </a:r>
                  </a:p>
                </c:rich>
              </c:tx>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6F43-49EA-870E-23D27586A533}"/>
                </c:ext>
              </c:extLst>
            </c:dLbl>
            <c:numFmt formatCode="General" sourceLinked="0"/>
            <c:spPr>
              <a:noFill/>
              <a:ln>
                <a:noFill/>
              </a:ln>
              <a:effectLst/>
            </c:spPr>
            <c:txPr>
              <a:bodyPr/>
              <a:lstStyle/>
              <a:p>
                <a:pPr>
                  <a:defRPr sz="600" b="1">
                    <a:solidFill>
                      <a:schemeClr val="bg1"/>
                    </a:solidFill>
                    <a:latin typeface="+mj-lt"/>
                  </a:defRPr>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numRef>
              <c:f>Sheet1!$A$2:$A$8</c:f>
              <c:numCache>
                <c:formatCode>General</c:formatCode>
                <c:ptCount val="7"/>
                <c:pt idx="0">
                  <c:v>1</c:v>
                </c:pt>
                <c:pt idx="1">
                  <c:v>2</c:v>
                </c:pt>
              </c:numCache>
            </c:numRef>
          </c:cat>
          <c:val>
            <c:numRef>
              <c:f>Sheet1!$B$2:$B$8</c:f>
              <c:numCache>
                <c:formatCode>0%</c:formatCode>
                <c:ptCount val="7"/>
                <c:pt idx="0">
                  <c:v>0.46</c:v>
                </c:pt>
                <c:pt idx="1">
                  <c:v>0.54</c:v>
                </c:pt>
              </c:numCache>
            </c:numRef>
          </c:val>
          <c:extLst>
            <c:ext xmlns:c16="http://schemas.microsoft.com/office/drawing/2014/chart" uri="{C3380CC4-5D6E-409C-BE32-E72D297353CC}">
              <c16:uniqueId val="{0000000C-3580-4AB7-AB10-08E82B3CBA82}"/>
            </c:ext>
          </c:extLst>
        </c:ser>
        <c:dLbls>
          <c:showLegendKey val="0"/>
          <c:showVal val="0"/>
          <c:showCatName val="0"/>
          <c:showSerName val="0"/>
          <c:showPercent val="0"/>
          <c:showBubbleSize val="0"/>
          <c:showLeaderLines val="1"/>
        </c:dLbls>
        <c:firstSliceAng val="0"/>
        <c:holeSize val="55"/>
      </c:doughnutChart>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400" b="1" i="0" u="none" strike="noStrike" kern="1200" spc="0" baseline="0">
                <a:solidFill>
                  <a:schemeClr val="tx1"/>
                </a:solidFill>
                <a:latin typeface="+mn-lt"/>
                <a:ea typeface="+mn-ea"/>
                <a:cs typeface="+mn-cs"/>
              </a:defRPr>
            </a:pPr>
            <a:r>
              <a:rPr lang="en-GB" sz="1100" b="1" dirty="0">
                <a:latin typeface="+mj-lt"/>
              </a:rPr>
              <a:t>Order</a:t>
            </a:r>
            <a:r>
              <a:rPr lang="en-GB" sz="1100" b="1" baseline="0" dirty="0">
                <a:latin typeface="+mj-lt"/>
              </a:rPr>
              <a:t> book by revenue type</a:t>
            </a:r>
            <a:endParaRPr lang="en-GB" sz="1100" b="1" dirty="0">
              <a:latin typeface="+mj-lt"/>
            </a:endParaRPr>
          </a:p>
        </c:rich>
      </c:tx>
      <c:layout>
        <c:manualLayout>
          <c:xMode val="edge"/>
          <c:yMode val="edge"/>
          <c:x val="0.10615557766330919"/>
          <c:y val="8.0002923976608187E-2"/>
        </c:manualLayout>
      </c:layout>
      <c:overlay val="0"/>
      <c:spPr>
        <a:noFill/>
        <a:ln>
          <a:noFill/>
        </a:ln>
        <a:effectLst/>
      </c:spPr>
    </c:title>
    <c:autoTitleDeleted val="0"/>
    <c:plotArea>
      <c:layout/>
      <c:doughnutChart>
        <c:varyColors val="1"/>
        <c:ser>
          <c:idx val="0"/>
          <c:order val="0"/>
          <c:tx>
            <c:strRef>
              <c:f>Sheet1!$B$1</c:f>
              <c:strCache>
                <c:ptCount val="1"/>
                <c:pt idx="0">
                  <c:v>Revenue</c:v>
                </c:pt>
              </c:strCache>
            </c:strRef>
          </c:tx>
          <c:spPr>
            <a:ln w="6350">
              <a:solidFill>
                <a:schemeClr val="bg1"/>
              </a:solidFill>
            </a:ln>
          </c:spPr>
          <c:dPt>
            <c:idx val="0"/>
            <c:bubble3D val="0"/>
            <c:spPr>
              <a:solidFill>
                <a:schemeClr val="accent1"/>
              </a:solidFill>
              <a:ln w="6350">
                <a:solidFill>
                  <a:schemeClr val="bg1"/>
                </a:solidFill>
              </a:ln>
              <a:effectLst/>
            </c:spPr>
            <c:extLst>
              <c:ext xmlns:c16="http://schemas.microsoft.com/office/drawing/2014/chart" uri="{C3380CC4-5D6E-409C-BE32-E72D297353CC}">
                <c16:uniqueId val="{00000001-FFAE-426E-85A3-7E3D6663A542}"/>
              </c:ext>
            </c:extLst>
          </c:dPt>
          <c:dPt>
            <c:idx val="1"/>
            <c:bubble3D val="0"/>
            <c:spPr>
              <a:solidFill>
                <a:schemeClr val="accent2"/>
              </a:solidFill>
              <a:ln w="6350">
                <a:solidFill>
                  <a:schemeClr val="bg1"/>
                </a:solidFill>
              </a:ln>
              <a:effectLst/>
            </c:spPr>
            <c:extLst>
              <c:ext xmlns:c16="http://schemas.microsoft.com/office/drawing/2014/chart" uri="{C3380CC4-5D6E-409C-BE32-E72D297353CC}">
                <c16:uniqueId val="{00000003-FFAE-426E-85A3-7E3D6663A542}"/>
              </c:ext>
            </c:extLst>
          </c:dPt>
          <c:dPt>
            <c:idx val="2"/>
            <c:bubble3D val="0"/>
            <c:spPr>
              <a:solidFill>
                <a:schemeClr val="accent3"/>
              </a:solidFill>
              <a:ln w="6350">
                <a:solidFill>
                  <a:schemeClr val="bg1"/>
                </a:solidFill>
              </a:ln>
              <a:effectLst/>
            </c:spPr>
            <c:extLst>
              <c:ext xmlns:c16="http://schemas.microsoft.com/office/drawing/2014/chart" uri="{C3380CC4-5D6E-409C-BE32-E72D297353CC}">
                <c16:uniqueId val="{00000005-FFAE-426E-85A3-7E3D6663A542}"/>
              </c:ext>
            </c:extLst>
          </c:dPt>
          <c:dPt>
            <c:idx val="3"/>
            <c:bubble3D val="0"/>
            <c:spPr>
              <a:solidFill>
                <a:schemeClr val="accent4"/>
              </a:solidFill>
              <a:ln w="6350">
                <a:solidFill>
                  <a:schemeClr val="bg1"/>
                </a:solidFill>
              </a:ln>
              <a:effectLst/>
            </c:spPr>
            <c:extLst>
              <c:ext xmlns:c16="http://schemas.microsoft.com/office/drawing/2014/chart" uri="{C3380CC4-5D6E-409C-BE32-E72D297353CC}">
                <c16:uniqueId val="{00000007-FFAE-426E-85A3-7E3D6663A542}"/>
              </c:ext>
            </c:extLst>
          </c:dPt>
          <c:dPt>
            <c:idx val="4"/>
            <c:bubble3D val="0"/>
            <c:spPr>
              <a:solidFill>
                <a:schemeClr val="accent6">
                  <a:lumMod val="75000"/>
                </a:schemeClr>
              </a:solidFill>
              <a:ln w="6350">
                <a:solidFill>
                  <a:schemeClr val="bg1"/>
                </a:solidFill>
              </a:ln>
            </c:spPr>
            <c:extLst>
              <c:ext xmlns:c16="http://schemas.microsoft.com/office/drawing/2014/chart" uri="{C3380CC4-5D6E-409C-BE32-E72D297353CC}">
                <c16:uniqueId val="{00000009-FFAE-426E-85A3-7E3D6663A542}"/>
              </c:ext>
            </c:extLst>
          </c:dPt>
          <c:dPt>
            <c:idx val="5"/>
            <c:bubble3D val="0"/>
            <c:spPr>
              <a:solidFill>
                <a:schemeClr val="accent5"/>
              </a:solidFill>
              <a:ln w="6350">
                <a:solidFill>
                  <a:schemeClr val="bg1"/>
                </a:solidFill>
              </a:ln>
            </c:spPr>
            <c:extLst>
              <c:ext xmlns:c16="http://schemas.microsoft.com/office/drawing/2014/chart" uri="{C3380CC4-5D6E-409C-BE32-E72D297353CC}">
                <c16:uniqueId val="{0000000B-FFAE-426E-85A3-7E3D6663A542}"/>
              </c:ext>
            </c:extLst>
          </c:dPt>
          <c:dLbls>
            <c:dLbl>
              <c:idx val="0"/>
              <c:tx>
                <c:rich>
                  <a:bodyPr/>
                  <a:lstStyle/>
                  <a:p>
                    <a:r>
                      <a:rPr lang="en-US" dirty="0"/>
                      <a:t>c75%</a:t>
                    </a:r>
                  </a:p>
                </c:rich>
              </c:tx>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FFAE-426E-85A3-7E3D6663A542}"/>
                </c:ext>
              </c:extLst>
            </c:dLbl>
            <c:dLbl>
              <c:idx val="1"/>
              <c:tx>
                <c:rich>
                  <a:bodyPr/>
                  <a:lstStyle/>
                  <a:p>
                    <a:r>
                      <a:rPr lang="en-US" dirty="0"/>
                      <a:t>c25%</a:t>
                    </a:r>
                  </a:p>
                </c:rich>
              </c:tx>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FFAE-426E-85A3-7E3D6663A542}"/>
                </c:ext>
              </c:extLst>
            </c:dLbl>
            <c:dLbl>
              <c:idx val="2"/>
              <c:tx>
                <c:rich>
                  <a:bodyPr/>
                  <a:lstStyle/>
                  <a:p>
                    <a:r>
                      <a:rPr lang="en-US" dirty="0"/>
                      <a:t>c5%</a:t>
                    </a:r>
                  </a:p>
                </c:rich>
              </c:tx>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FFAE-426E-85A3-7E3D6663A542}"/>
                </c:ext>
              </c:extLst>
            </c:dLbl>
            <c:spPr>
              <a:noFill/>
              <a:ln>
                <a:noFill/>
              </a:ln>
              <a:effectLst/>
            </c:spPr>
            <c:txPr>
              <a:bodyPr/>
              <a:lstStyle/>
              <a:p>
                <a:pPr>
                  <a:defRPr sz="800" b="1">
                    <a:solidFill>
                      <a:schemeClr val="bg1"/>
                    </a:solidFill>
                    <a:latin typeface="+mj-lt"/>
                  </a:defRPr>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numRef>
              <c:f>Sheet1!$A$2:$A$6</c:f>
              <c:numCache>
                <c:formatCode>General</c:formatCode>
                <c:ptCount val="5"/>
                <c:pt idx="0">
                  <c:v>1</c:v>
                </c:pt>
                <c:pt idx="1">
                  <c:v>2</c:v>
                </c:pt>
              </c:numCache>
            </c:numRef>
          </c:cat>
          <c:val>
            <c:numRef>
              <c:f>Sheet1!$B$2:$B$6</c:f>
              <c:numCache>
                <c:formatCode>0.00%</c:formatCode>
                <c:ptCount val="5"/>
                <c:pt idx="0">
                  <c:v>0.75</c:v>
                </c:pt>
                <c:pt idx="1">
                  <c:v>0.25</c:v>
                </c:pt>
              </c:numCache>
            </c:numRef>
          </c:val>
          <c:extLst>
            <c:ext xmlns:c16="http://schemas.microsoft.com/office/drawing/2014/chart" uri="{C3380CC4-5D6E-409C-BE32-E72D297353CC}">
              <c16:uniqueId val="{0000000C-FFAE-426E-85A3-7E3D6663A542}"/>
            </c:ext>
          </c:extLst>
        </c:ser>
        <c:dLbls>
          <c:showLegendKey val="0"/>
          <c:showVal val="0"/>
          <c:showCatName val="0"/>
          <c:showSerName val="0"/>
          <c:showPercent val="0"/>
          <c:showBubbleSize val="0"/>
          <c:showLeaderLines val="1"/>
        </c:dLbls>
        <c:firstSliceAng val="0"/>
        <c:holeSize val="55"/>
      </c:doughnutChart>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400" b="1" i="0" u="none" strike="noStrike" kern="1200" spc="0" baseline="0">
                <a:solidFill>
                  <a:schemeClr val="tx1"/>
                </a:solidFill>
                <a:latin typeface="+mn-lt"/>
                <a:ea typeface="+mn-ea"/>
                <a:cs typeface="+mn-cs"/>
              </a:defRPr>
            </a:pPr>
            <a:r>
              <a:rPr lang="en-GB" sz="1100" b="1" dirty="0">
                <a:latin typeface="+mj-lt"/>
              </a:rPr>
              <a:t>Order book by business unit ($m)</a:t>
            </a:r>
          </a:p>
        </c:rich>
      </c:tx>
      <c:layout>
        <c:manualLayout>
          <c:xMode val="edge"/>
          <c:yMode val="edge"/>
          <c:x val="0.26365127376723563"/>
          <c:y val="0.11713742690058479"/>
        </c:manualLayout>
      </c:layout>
      <c:overlay val="0"/>
      <c:spPr>
        <a:noFill/>
        <a:ln>
          <a:noFill/>
        </a:ln>
        <a:effectLst/>
      </c:spPr>
    </c:title>
    <c:autoTitleDeleted val="0"/>
    <c:plotArea>
      <c:layout/>
      <c:doughnutChart>
        <c:varyColors val="1"/>
        <c:ser>
          <c:idx val="0"/>
          <c:order val="0"/>
          <c:tx>
            <c:strRef>
              <c:f>Sheet1!$B$1</c:f>
              <c:strCache>
                <c:ptCount val="1"/>
                <c:pt idx="0">
                  <c:v>Revenue</c:v>
                </c:pt>
              </c:strCache>
            </c:strRef>
          </c:tx>
          <c:spPr>
            <a:ln w="6350">
              <a:solidFill>
                <a:schemeClr val="bg1"/>
              </a:solidFill>
            </a:ln>
          </c:spPr>
          <c:dPt>
            <c:idx val="0"/>
            <c:bubble3D val="0"/>
            <c:spPr>
              <a:solidFill>
                <a:schemeClr val="accent1"/>
              </a:solidFill>
              <a:ln w="6350">
                <a:solidFill>
                  <a:schemeClr val="bg1"/>
                </a:solidFill>
              </a:ln>
              <a:effectLst/>
            </c:spPr>
            <c:extLst>
              <c:ext xmlns:c16="http://schemas.microsoft.com/office/drawing/2014/chart" uri="{C3380CC4-5D6E-409C-BE32-E72D297353CC}">
                <c16:uniqueId val="{00000001-B840-4203-AAD7-0F51473975E5}"/>
              </c:ext>
            </c:extLst>
          </c:dPt>
          <c:dPt>
            <c:idx val="1"/>
            <c:bubble3D val="0"/>
            <c:explosion val="2"/>
            <c:spPr>
              <a:solidFill>
                <a:schemeClr val="accent2"/>
              </a:solidFill>
              <a:ln w="6350">
                <a:solidFill>
                  <a:schemeClr val="bg1"/>
                </a:solidFill>
              </a:ln>
              <a:effectLst/>
            </c:spPr>
            <c:extLst>
              <c:ext xmlns:c16="http://schemas.microsoft.com/office/drawing/2014/chart" uri="{C3380CC4-5D6E-409C-BE32-E72D297353CC}">
                <c16:uniqueId val="{00000003-B840-4203-AAD7-0F51473975E5}"/>
              </c:ext>
            </c:extLst>
          </c:dPt>
          <c:dPt>
            <c:idx val="2"/>
            <c:bubble3D val="0"/>
            <c:spPr>
              <a:solidFill>
                <a:schemeClr val="accent3"/>
              </a:solidFill>
              <a:ln w="6350">
                <a:solidFill>
                  <a:schemeClr val="bg1"/>
                </a:solidFill>
              </a:ln>
              <a:effectLst/>
            </c:spPr>
            <c:extLst>
              <c:ext xmlns:c16="http://schemas.microsoft.com/office/drawing/2014/chart" uri="{C3380CC4-5D6E-409C-BE32-E72D297353CC}">
                <c16:uniqueId val="{00000005-B840-4203-AAD7-0F51473975E5}"/>
              </c:ext>
            </c:extLst>
          </c:dPt>
          <c:dPt>
            <c:idx val="3"/>
            <c:bubble3D val="0"/>
            <c:spPr>
              <a:solidFill>
                <a:schemeClr val="accent4"/>
              </a:solidFill>
              <a:ln w="6350">
                <a:solidFill>
                  <a:schemeClr val="bg1"/>
                </a:solidFill>
              </a:ln>
              <a:effectLst/>
            </c:spPr>
            <c:extLst>
              <c:ext xmlns:c16="http://schemas.microsoft.com/office/drawing/2014/chart" uri="{C3380CC4-5D6E-409C-BE32-E72D297353CC}">
                <c16:uniqueId val="{00000007-B840-4203-AAD7-0F51473975E5}"/>
              </c:ext>
            </c:extLst>
          </c:dPt>
          <c:dPt>
            <c:idx val="4"/>
            <c:bubble3D val="0"/>
            <c:spPr>
              <a:solidFill>
                <a:schemeClr val="accent6">
                  <a:lumMod val="75000"/>
                </a:schemeClr>
              </a:solidFill>
              <a:ln w="6350">
                <a:solidFill>
                  <a:schemeClr val="bg1"/>
                </a:solidFill>
              </a:ln>
            </c:spPr>
            <c:extLst>
              <c:ext xmlns:c16="http://schemas.microsoft.com/office/drawing/2014/chart" uri="{C3380CC4-5D6E-409C-BE32-E72D297353CC}">
                <c16:uniqueId val="{00000009-B840-4203-AAD7-0F51473975E5}"/>
              </c:ext>
            </c:extLst>
          </c:dPt>
          <c:dPt>
            <c:idx val="5"/>
            <c:bubble3D val="0"/>
            <c:spPr>
              <a:solidFill>
                <a:schemeClr val="accent5"/>
              </a:solidFill>
              <a:ln w="6350">
                <a:solidFill>
                  <a:schemeClr val="bg1"/>
                </a:solidFill>
              </a:ln>
            </c:spPr>
            <c:extLst>
              <c:ext xmlns:c16="http://schemas.microsoft.com/office/drawing/2014/chart" uri="{C3380CC4-5D6E-409C-BE32-E72D297353CC}">
                <c16:uniqueId val="{0000000B-B840-4203-AAD7-0F51473975E5}"/>
              </c:ext>
            </c:extLst>
          </c:dPt>
          <c:dLbls>
            <c:dLbl>
              <c:idx val="0"/>
              <c:tx>
                <c:rich>
                  <a:bodyPr/>
                  <a:lstStyle/>
                  <a:p>
                    <a:r>
                      <a:rPr lang="en-US" dirty="0"/>
                      <a:t>2.6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840-4203-AAD7-0F51473975E5}"/>
                </c:ext>
              </c:extLst>
            </c:dLbl>
            <c:dLbl>
              <c:idx val="1"/>
              <c:tx>
                <c:rich>
                  <a:bodyPr/>
                  <a:lstStyle/>
                  <a:p>
                    <a:r>
                      <a:rPr lang="en-US" dirty="0"/>
                      <a:t>4.2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840-4203-AAD7-0F51473975E5}"/>
                </c:ext>
              </c:extLst>
            </c:dLbl>
            <c:dLbl>
              <c:idx val="2"/>
              <c:tx>
                <c:rich>
                  <a:bodyPr/>
                  <a:lstStyle/>
                  <a:p>
                    <a:r>
                      <a:rPr lang="en-US" dirty="0"/>
                      <a:t>1.1</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840-4203-AAD7-0F51473975E5}"/>
                </c:ext>
              </c:extLst>
            </c:dLbl>
            <c:dLbl>
              <c:idx val="3"/>
              <c:tx>
                <c:rich>
                  <a:bodyPr/>
                  <a:lstStyle/>
                  <a:p>
                    <a:r>
                      <a:rPr lang="en-US" dirty="0"/>
                      <a:t>1.2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840-4203-AAD7-0F51473975E5}"/>
                </c:ext>
              </c:extLst>
            </c:dLbl>
            <c:dLbl>
              <c:idx val="4"/>
              <c:tx>
                <c:rich>
                  <a:bodyPr/>
                  <a:lstStyle/>
                  <a:p>
                    <a:r>
                      <a:rPr lang="en-US" dirty="0"/>
                      <a:t>0.1</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840-4203-AAD7-0F51473975E5}"/>
                </c:ext>
              </c:extLst>
            </c:dLbl>
            <c:numFmt formatCode="#,##0.00" sourceLinked="0"/>
            <c:spPr>
              <a:noFill/>
              <a:ln>
                <a:noFill/>
              </a:ln>
              <a:effectLst/>
            </c:spPr>
            <c:txPr>
              <a:bodyPr/>
              <a:lstStyle/>
              <a:p>
                <a:pPr>
                  <a:defRPr sz="800" b="1">
                    <a:solidFill>
                      <a:schemeClr val="bg1"/>
                    </a:solidFill>
                    <a:latin typeface="+mj-lt"/>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numRef>
              <c:f>Sheet1!$A$2:$A$7</c:f>
              <c:numCache>
                <c:formatCode>General</c:formatCode>
                <c:ptCount val="6"/>
                <c:pt idx="0">
                  <c:v>1</c:v>
                </c:pt>
                <c:pt idx="1">
                  <c:v>2</c:v>
                </c:pt>
                <c:pt idx="2">
                  <c:v>3</c:v>
                </c:pt>
                <c:pt idx="3">
                  <c:v>4</c:v>
                </c:pt>
                <c:pt idx="4">
                  <c:v>5</c:v>
                </c:pt>
              </c:numCache>
            </c:numRef>
          </c:cat>
          <c:val>
            <c:numRef>
              <c:f>Sheet1!$B$2:$B$7</c:f>
              <c:numCache>
                <c:formatCode>0.00</c:formatCode>
                <c:ptCount val="6"/>
                <c:pt idx="0">
                  <c:v>2.6</c:v>
                </c:pt>
                <c:pt idx="1">
                  <c:v>4.2</c:v>
                </c:pt>
                <c:pt idx="2">
                  <c:v>1.1000000000000001</c:v>
                </c:pt>
                <c:pt idx="3">
                  <c:v>1.2</c:v>
                </c:pt>
                <c:pt idx="4">
                  <c:v>0.1</c:v>
                </c:pt>
              </c:numCache>
            </c:numRef>
          </c:val>
          <c:extLst>
            <c:ext xmlns:c16="http://schemas.microsoft.com/office/drawing/2014/chart" uri="{C3380CC4-5D6E-409C-BE32-E72D297353CC}">
              <c16:uniqueId val="{0000000C-B840-4203-AAD7-0F51473975E5}"/>
            </c:ext>
          </c:extLst>
        </c:ser>
        <c:dLbls>
          <c:showLegendKey val="0"/>
          <c:showVal val="0"/>
          <c:showCatName val="0"/>
          <c:showSerName val="0"/>
          <c:showPercent val="0"/>
          <c:showBubbleSize val="0"/>
          <c:showLeaderLines val="1"/>
        </c:dLbls>
        <c:firstSliceAng val="0"/>
        <c:holeSize val="55"/>
      </c:doughnutChart>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1">
    <c:autoUpdate val="0"/>
  </c:externalData>
</c:chartSpace>
</file>

<file path=ppt/drawings/drawing1.xml><?xml version="1.0" encoding="utf-8"?>
<c:userShapes xmlns:c="http://schemas.openxmlformats.org/drawingml/2006/chart">
  <cdr:absSizeAnchor xmlns:cdr="http://schemas.openxmlformats.org/drawingml/2006/chartDrawing">
    <cdr:from>
      <cdr:x>0.00308</cdr:x>
      <cdr:y>0.00916</cdr:y>
    </cdr:from>
    <cdr:ext cx="8211400" cy="107722"/>
    <cdr:sp macro="" textlink="">
      <cdr:nvSpPr>
        <cdr:cNvPr id="2" name="ChartUnits"/>
        <cdr:cNvSpPr txBox="1"/>
      </cdr:nvSpPr>
      <cdr:spPr>
        <a:xfrm xmlns:a="http://schemas.openxmlformats.org/drawingml/2006/main">
          <a:off x="25400" y="38100"/>
          <a:ext cx="8211400" cy="107722"/>
        </a:xfrm>
        <a:prstGeom xmlns:a="http://schemas.openxmlformats.org/drawingml/2006/main" prst="rect">
          <a:avLst/>
        </a:prstGeom>
      </cdr:spPr>
      <cdr:txBody>
        <a:bodyPr xmlns:a="http://schemas.openxmlformats.org/drawingml/2006/main" vertOverflow="clip" vert="horz" wrap="none" lIns="0" tIns="0" rIns="0" bIns="0" rtlCol="0" anchor="t" anchorCtr="0">
          <a:noAutofit/>
        </a:bodyPr>
        <a:lstStyle xmlns:a="http://schemas.openxmlformats.org/drawingml/2006/main"/>
        <a:p xmlns:a="http://schemas.openxmlformats.org/drawingml/2006/main">
          <a:pPr algn="l"/>
          <a:endParaRPr lang="en-US" sz="700" b="0" i="0" u="none">
            <a:latin typeface="+mn-lt"/>
            <a:ea typeface="+mn-ea"/>
            <a:cs typeface="+mn-cs"/>
          </a:endParaRPr>
        </a:p>
      </cdr:txBody>
    </cdr:sp>
  </cdr:absSizeAnchor>
  <cdr:relSizeAnchor xmlns:cdr="http://schemas.openxmlformats.org/drawingml/2006/chartDrawing">
    <cdr:from>
      <cdr:x>0</cdr:x>
      <cdr:y>0</cdr:y>
    </cdr:from>
    <cdr:to>
      <cdr:x>0</cdr:x>
      <cdr:y>0</cdr:y>
    </cdr:to>
    <cdr:sp macro="" textlink="">
      <cdr:nvSpPr>
        <cdr:cNvPr id="3" name="tags" descr="AQAAAAAQAJwT9yfoDmRAiUJqjMsBjOcyVZ2TEojlJwc5+XgI3vxYSW/9l2aCDLHh6KRCyWAjJGI1mgeC7sGl6M2cpnLXg80xXw9jMu43hMjsopMEYPHihWv4MmeZyPFptylujJDABWVC3LB7TB1+NeHPoYgiXE2Rp8ebVWC8uOXgv0boRI3l"/>
        <cdr:cNvSpPr txBox="1"/>
      </cdr:nvSpPr>
      <cdr:spPr>
        <a:xfrm xmlns:a="http://schemas.openxmlformats.org/drawingml/2006/main">
          <a:off x="0" y="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endParaRPr lang="en-GB" sz="1100"/>
        </a:p>
      </cdr:txBody>
    </cdr:sp>
  </cdr:relSizeAnchor>
</c:userShapes>
</file>

<file path=ppt/drawings/drawing2.xml><?xml version="1.0" encoding="utf-8"?>
<c:userShapes xmlns:c="http://schemas.openxmlformats.org/drawingml/2006/chart">
  <cdr:relSizeAnchor xmlns:cdr="http://schemas.openxmlformats.org/drawingml/2006/chartDrawing">
    <cdr:from>
      <cdr:x>1</cdr:x>
      <cdr:y>0.17171</cdr:y>
    </cdr:from>
    <cdr:to>
      <cdr:x>1</cdr:x>
      <cdr:y>0.82412</cdr:y>
    </cdr:to>
    <cdr:cxnSp macro="">
      <cdr:nvCxnSpPr>
        <cdr:cNvPr id="2" name="Straight Connector 1">
          <a:extLst xmlns:a="http://schemas.openxmlformats.org/drawingml/2006/main">
            <a:ext uri="{FF2B5EF4-FFF2-40B4-BE49-F238E27FC236}">
              <a16:creationId xmlns:a16="http://schemas.microsoft.com/office/drawing/2014/main" id="{B9719D98-A38B-4429-A103-D0365DADB36D}"/>
            </a:ext>
          </a:extLst>
        </cdr:cNvPr>
        <cdr:cNvCxnSpPr/>
      </cdr:nvCxnSpPr>
      <cdr:spPr>
        <a:xfrm xmlns:a="http://schemas.openxmlformats.org/drawingml/2006/main" flipV="1">
          <a:off x="2784572" y="352342"/>
          <a:ext cx="0" cy="1338746"/>
        </a:xfrm>
        <a:prstGeom xmlns:a="http://schemas.openxmlformats.org/drawingml/2006/main" prst="line">
          <a:avLst/>
        </a:prstGeom>
        <a:solidFill xmlns:a="http://schemas.openxmlformats.org/drawingml/2006/main">
          <a:srgbClr val="884C91"/>
        </a:solidFill>
        <a:ln xmlns:a="http://schemas.openxmlformats.org/drawingml/2006/main" w="3175">
          <a:no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170490" cy="4803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4143003" y="0"/>
            <a:ext cx="3170490" cy="480367"/>
          </a:xfrm>
          <a:prstGeom prst="rect">
            <a:avLst/>
          </a:prstGeom>
        </p:spPr>
        <p:txBody>
          <a:bodyPr vert="horz" lIns="91440" tIns="45720" rIns="91440" bIns="45720" rtlCol="0"/>
          <a:lstStyle>
            <a:lvl1pPr algn="r">
              <a:defRPr sz="1200"/>
            </a:lvl1pPr>
          </a:lstStyle>
          <a:p>
            <a:fld id="{1353E01E-0EA8-45EE-A761-8E47ACA1690E}" type="datetimeFigureOut">
              <a:rPr lang="en-GB" smtClean="0"/>
              <a:t>20/08/2019</a:t>
            </a:fld>
            <a:endParaRPr lang="en-GB"/>
          </a:p>
        </p:txBody>
      </p:sp>
      <p:sp>
        <p:nvSpPr>
          <p:cNvPr id="4" name="Footer Placeholder 3"/>
          <p:cNvSpPr>
            <a:spLocks noGrp="1"/>
          </p:cNvSpPr>
          <p:nvPr>
            <p:ph type="ftr" sz="quarter" idx="2"/>
          </p:nvPr>
        </p:nvSpPr>
        <p:spPr>
          <a:xfrm>
            <a:off x="2" y="9119300"/>
            <a:ext cx="3170490" cy="48036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4143003" y="9119300"/>
            <a:ext cx="3170490" cy="480367"/>
          </a:xfrm>
          <a:prstGeom prst="rect">
            <a:avLst/>
          </a:prstGeom>
        </p:spPr>
        <p:txBody>
          <a:bodyPr vert="horz" lIns="91440" tIns="45720" rIns="91440" bIns="45720" rtlCol="0" anchor="b"/>
          <a:lstStyle>
            <a:lvl1pPr algn="r">
              <a:defRPr sz="1200"/>
            </a:lvl1pPr>
          </a:lstStyle>
          <a:p>
            <a:fld id="{B98767C4-81BA-4DD3-9742-4C15775B76D2}" type="slidenum">
              <a:rPr lang="en-GB" smtClean="0"/>
              <a:t>‹#›</a:t>
            </a:fld>
            <a:endParaRPr lang="en-GB"/>
          </a:p>
        </p:txBody>
      </p:sp>
    </p:spTree>
    <p:extLst>
      <p:ext uri="{BB962C8B-B14F-4D97-AF65-F5344CB8AC3E}">
        <p14:creationId xmlns:p14="http://schemas.microsoft.com/office/powerpoint/2010/main" val="2945501244"/>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9-08-15T08:52:27.802"/>
    </inkml:context>
    <inkml:brush xml:id="br0">
      <inkml:brushProperty name="width" value="0.08571" units="cm"/>
      <inkml:brushProperty name="height" value="0.08571" units="cm"/>
      <inkml:brushProperty name="color" value="#F6630D"/>
    </inkml:brush>
  </inkml:definitions>
  <inkml:trace contextRef="#ctx0" brushRef="#br0">6691 940 8303,'9'-7'1386,"-9"5"1,-7-3-968,-3 10 1,-4 2-322,4 3 0,2 4-300,-2-4-130,6-3-38,-3 6 0,6-10-1177,-4 8 788,3-8 390,-5 10 369,7-4 0,0 6 0,0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4143588" y="0"/>
            <a:ext cx="3169920" cy="480060"/>
          </a:xfrm>
          <a:prstGeom prst="rect">
            <a:avLst/>
          </a:prstGeom>
        </p:spPr>
        <p:txBody>
          <a:bodyPr vert="horz" lIns="91440" tIns="45720" rIns="91440" bIns="45720" rtlCol="0"/>
          <a:lstStyle>
            <a:lvl1pPr algn="r">
              <a:defRPr sz="1200"/>
            </a:lvl1pPr>
          </a:lstStyle>
          <a:p>
            <a:fld id="{6BAC83B3-E892-4EA8-BAD1-9B43DB368996}" type="datetimeFigureOut">
              <a:rPr lang="en-GB" smtClean="0"/>
              <a:pPr/>
              <a:t>20/08/2019</a:t>
            </a:fld>
            <a:endParaRPr lang="en-GB"/>
          </a:p>
        </p:txBody>
      </p:sp>
      <p:sp>
        <p:nvSpPr>
          <p:cNvPr id="4" name="Slide Image Placeholder 3"/>
          <p:cNvSpPr>
            <a:spLocks noGrp="1" noRot="1" noChangeAspect="1"/>
          </p:cNvSpPr>
          <p:nvPr>
            <p:ph type="sldImg" idx="2"/>
          </p:nvPr>
        </p:nvSpPr>
        <p:spPr>
          <a:xfrm>
            <a:off x="457200" y="719138"/>
            <a:ext cx="6400800" cy="3600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19473"/>
            <a:ext cx="3169920" cy="48006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143588" y="9119473"/>
            <a:ext cx="3169920" cy="480060"/>
          </a:xfrm>
          <a:prstGeom prst="rect">
            <a:avLst/>
          </a:prstGeom>
        </p:spPr>
        <p:txBody>
          <a:bodyPr vert="horz" lIns="91440" tIns="45720" rIns="91440" bIns="45720" rtlCol="0" anchor="b"/>
          <a:lstStyle>
            <a:lvl1pPr algn="r">
              <a:defRPr sz="1200"/>
            </a:lvl1pPr>
          </a:lstStyle>
          <a:p>
            <a:fld id="{461F5745-C178-4DBE-A3C6-9E9F1BF7849E}" type="slidenum">
              <a:rPr lang="en-GB" smtClean="0"/>
              <a:pPr/>
              <a:t>‹#›</a:t>
            </a:fld>
            <a:endParaRPr lang="en-GB"/>
          </a:p>
        </p:txBody>
      </p:sp>
    </p:spTree>
    <p:extLst>
      <p:ext uri="{BB962C8B-B14F-4D97-AF65-F5344CB8AC3E}">
        <p14:creationId xmlns:p14="http://schemas.microsoft.com/office/powerpoint/2010/main" val="1853813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0" dirty="0"/>
          </a:p>
        </p:txBody>
      </p:sp>
      <p:sp>
        <p:nvSpPr>
          <p:cNvPr id="4" name="Slide Number Placeholder 3"/>
          <p:cNvSpPr>
            <a:spLocks noGrp="1"/>
          </p:cNvSpPr>
          <p:nvPr>
            <p:ph type="sldNum" sz="quarter" idx="10"/>
          </p:nvPr>
        </p:nvSpPr>
        <p:spPr/>
        <p:txBody>
          <a:bodyPr/>
          <a:lstStyle/>
          <a:p>
            <a:fld id="{461F5745-C178-4DBE-A3C6-9E9F1BF7849E}" type="slidenum">
              <a:rPr lang="en-GB" smtClean="0"/>
              <a:pPr/>
              <a:t>1</a:t>
            </a:fld>
            <a:endParaRPr lang="en-GB" dirty="0"/>
          </a:p>
        </p:txBody>
      </p:sp>
    </p:spTree>
    <p:extLst>
      <p:ext uri="{BB962C8B-B14F-4D97-AF65-F5344CB8AC3E}">
        <p14:creationId xmlns:p14="http://schemas.microsoft.com/office/powerpoint/2010/main" val="14053077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61F5745-C178-4DBE-A3C6-9E9F1BF7849E}" type="slidenum">
              <a:rPr lang="en-GB" smtClean="0"/>
              <a:pPr/>
              <a:t>10</a:t>
            </a:fld>
            <a:endParaRPr lang="en-GB"/>
          </a:p>
        </p:txBody>
      </p:sp>
    </p:spTree>
    <p:extLst>
      <p:ext uri="{BB962C8B-B14F-4D97-AF65-F5344CB8AC3E}">
        <p14:creationId xmlns:p14="http://schemas.microsoft.com/office/powerpoint/2010/main" val="1688478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1F5745-C178-4DBE-A3C6-9E9F1BF7849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67695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1F5745-C178-4DBE-A3C6-9E9F1BF7849E}" type="slidenum">
              <a:rPr lang="en-GB" smtClean="0"/>
              <a:pPr/>
              <a:t>12</a:t>
            </a:fld>
            <a:endParaRPr lang="en-GB"/>
          </a:p>
        </p:txBody>
      </p:sp>
    </p:spTree>
    <p:extLst>
      <p:ext uri="{BB962C8B-B14F-4D97-AF65-F5344CB8AC3E}">
        <p14:creationId xmlns:p14="http://schemas.microsoft.com/office/powerpoint/2010/main" val="9873483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baseline="0" dirty="0">
              <a:solidFill>
                <a:schemeClr val="tx1"/>
              </a:solidFill>
              <a:effectLst/>
              <a:latin typeface="+mn-lt"/>
              <a:ea typeface="+mn-ea"/>
              <a:cs typeface="+mn-cs"/>
            </a:endParaRPr>
          </a:p>
          <a:p>
            <a:endParaRPr lang="en-US" sz="120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61F5745-C178-4DBE-A3C6-9E9F1BF7849E}" type="slidenum">
              <a:rPr lang="en-GB" smtClean="0"/>
              <a:pPr/>
              <a:t>13</a:t>
            </a:fld>
            <a:endParaRPr lang="en-GB"/>
          </a:p>
        </p:txBody>
      </p:sp>
    </p:spTree>
    <p:extLst>
      <p:ext uri="{BB962C8B-B14F-4D97-AF65-F5344CB8AC3E}">
        <p14:creationId xmlns:p14="http://schemas.microsoft.com/office/powerpoint/2010/main" val="9377636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a:p>
            <a:endParaRPr lang="en-GB" baseline="0" dirty="0"/>
          </a:p>
          <a:p>
            <a:br>
              <a:rPr lang="en-GB" baseline="0" dirty="0"/>
            </a:br>
            <a:endParaRPr lang="en-GB" dirty="0"/>
          </a:p>
        </p:txBody>
      </p:sp>
      <p:sp>
        <p:nvSpPr>
          <p:cNvPr id="4" name="Slide Number Placeholder 3"/>
          <p:cNvSpPr>
            <a:spLocks noGrp="1"/>
          </p:cNvSpPr>
          <p:nvPr>
            <p:ph type="sldNum" sz="quarter" idx="10"/>
          </p:nvPr>
        </p:nvSpPr>
        <p:spPr/>
        <p:txBody>
          <a:bodyPr/>
          <a:lstStyle/>
          <a:p>
            <a:fld id="{461F5745-C178-4DBE-A3C6-9E9F1BF7849E}" type="slidenum">
              <a:rPr lang="en-GB" smtClean="0"/>
              <a:pPr/>
              <a:t>14</a:t>
            </a:fld>
            <a:endParaRPr lang="en-GB" dirty="0"/>
          </a:p>
        </p:txBody>
      </p:sp>
    </p:spTree>
    <p:extLst>
      <p:ext uri="{BB962C8B-B14F-4D97-AF65-F5344CB8AC3E}">
        <p14:creationId xmlns:p14="http://schemas.microsoft.com/office/powerpoint/2010/main" val="8479660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i="1" baseline="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i="1" dirty="0">
              <a:solidFill>
                <a:srgbClr val="FF0000"/>
              </a:solidFill>
            </a:endParaRPr>
          </a:p>
        </p:txBody>
      </p:sp>
      <p:sp>
        <p:nvSpPr>
          <p:cNvPr id="4" name="Slide Number Placeholder 3"/>
          <p:cNvSpPr>
            <a:spLocks noGrp="1"/>
          </p:cNvSpPr>
          <p:nvPr>
            <p:ph type="sldNum" sz="quarter" idx="10"/>
          </p:nvPr>
        </p:nvSpPr>
        <p:spPr/>
        <p:txBody>
          <a:bodyPr/>
          <a:lstStyle/>
          <a:p>
            <a:fld id="{461F5745-C178-4DBE-A3C6-9E9F1BF7849E}" type="slidenum">
              <a:rPr lang="en-GB" smtClean="0"/>
              <a:pPr/>
              <a:t>15</a:t>
            </a:fld>
            <a:endParaRPr lang="en-GB" dirty="0"/>
          </a:p>
        </p:txBody>
      </p:sp>
    </p:spTree>
    <p:extLst>
      <p:ext uri="{BB962C8B-B14F-4D97-AF65-F5344CB8AC3E}">
        <p14:creationId xmlns:p14="http://schemas.microsoft.com/office/powerpoint/2010/main" val="35006256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endParaRPr lang="en-GB" baseline="0" dirty="0">
              <a:solidFill>
                <a:srgbClr val="FF0000"/>
              </a:solidFill>
            </a:endParaRPr>
          </a:p>
          <a:p>
            <a:endParaRPr lang="en-GB" baseline="0" dirty="0">
              <a:solidFill>
                <a:srgbClr val="FF0000"/>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1F5745-C178-4DBE-A3C6-9E9F1BF7849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642590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 </a:t>
            </a:r>
          </a:p>
          <a:p>
            <a:endParaRPr lang="en-GB" dirty="0"/>
          </a:p>
        </p:txBody>
      </p:sp>
      <p:sp>
        <p:nvSpPr>
          <p:cNvPr id="4" name="Slide Number Placeholder 3"/>
          <p:cNvSpPr>
            <a:spLocks noGrp="1"/>
          </p:cNvSpPr>
          <p:nvPr>
            <p:ph type="sldNum" sz="quarter" idx="10"/>
          </p:nvPr>
        </p:nvSpPr>
        <p:spPr/>
        <p:txBody>
          <a:bodyPr/>
          <a:lstStyle/>
          <a:p>
            <a:fld id="{461F5745-C178-4DBE-A3C6-9E9F1BF7849E}" type="slidenum">
              <a:rPr lang="en-GB" smtClean="0"/>
              <a:pPr/>
              <a:t>17</a:t>
            </a:fld>
            <a:endParaRPr lang="en-GB"/>
          </a:p>
        </p:txBody>
      </p:sp>
    </p:spTree>
    <p:extLst>
      <p:ext uri="{BB962C8B-B14F-4D97-AF65-F5344CB8AC3E}">
        <p14:creationId xmlns:p14="http://schemas.microsoft.com/office/powerpoint/2010/main" val="20446803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61F5745-C178-4DBE-A3C6-9E9F1BF7849E}" type="slidenum">
              <a:rPr lang="en-GB" smtClean="0"/>
              <a:pPr/>
              <a:t>18</a:t>
            </a:fld>
            <a:endParaRPr lang="en-GB" dirty="0"/>
          </a:p>
        </p:txBody>
      </p:sp>
    </p:spTree>
    <p:extLst>
      <p:ext uri="{BB962C8B-B14F-4D97-AF65-F5344CB8AC3E}">
        <p14:creationId xmlns:p14="http://schemas.microsoft.com/office/powerpoint/2010/main" val="24094064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sz="1200" kern="1200" dirty="0">
              <a:solidFill>
                <a:schemeClr val="tx1"/>
              </a:solidFill>
              <a:effectLst/>
              <a:latin typeface="+mn-lt"/>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GB" sz="1400" b="0" kern="1200" dirty="0">
              <a:solidFill>
                <a:schemeClr val="tx1"/>
              </a:solidFill>
              <a:effectLst/>
              <a:latin typeface="+mn-lt"/>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GB" sz="1400" b="0" kern="1200" dirty="0">
              <a:solidFill>
                <a:schemeClr val="tx1"/>
              </a:solidFill>
              <a:effectLst/>
              <a:latin typeface="+mn-lt"/>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GB" sz="1400" b="0" kern="1200" dirty="0">
              <a:solidFill>
                <a:schemeClr val="tx1"/>
              </a:solidFill>
              <a:effectLst/>
              <a:latin typeface="+mn-lt"/>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GB" sz="1400" b="0" kern="1200" dirty="0">
              <a:solidFill>
                <a:schemeClr val="tx1"/>
              </a:solidFill>
              <a:effectLst/>
              <a:latin typeface="+mn-lt"/>
              <a:ea typeface="+mn-ea"/>
              <a:cs typeface="+mn-cs"/>
            </a:endParaRPr>
          </a:p>
          <a:p>
            <a:pPr marL="0" indent="0">
              <a:buFont typeface="Arial" panose="020B0604020202020204" pitchFamily="34" charset="0"/>
              <a:buNone/>
            </a:pPr>
            <a:endParaRPr lang="en-GB" sz="1200" b="0" i="1" kern="1200" dirty="0">
              <a:solidFill>
                <a:schemeClr val="tx1"/>
              </a:solidFill>
              <a:effectLst/>
              <a:latin typeface="+mn-lt"/>
              <a:ea typeface="+mn-ea"/>
              <a:cs typeface="+mn-cs"/>
            </a:endParaRPr>
          </a:p>
          <a:p>
            <a:pPr lvl="0"/>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1F5745-C178-4DBE-A3C6-9E9F1BF7849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37382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sz="1200" kern="1200" dirty="0">
              <a:solidFill>
                <a:schemeClr val="tx1"/>
              </a:solidFill>
              <a:effectLst/>
              <a:latin typeface="+mn-lt"/>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GB" sz="1400" b="0" kern="1200" dirty="0">
              <a:solidFill>
                <a:schemeClr val="tx1"/>
              </a:solidFill>
              <a:effectLst/>
              <a:latin typeface="+mn-lt"/>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GB" sz="1400" b="0" kern="1200" dirty="0">
              <a:solidFill>
                <a:schemeClr val="tx1"/>
              </a:solidFill>
              <a:effectLst/>
              <a:latin typeface="+mn-lt"/>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GB" sz="1400" b="0" kern="1200" dirty="0">
              <a:solidFill>
                <a:schemeClr val="tx1"/>
              </a:solidFill>
              <a:effectLst/>
              <a:latin typeface="+mn-lt"/>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GB" sz="1400" b="0" kern="1200" dirty="0">
              <a:solidFill>
                <a:schemeClr val="tx1"/>
              </a:solidFill>
              <a:effectLst/>
              <a:latin typeface="+mn-lt"/>
              <a:ea typeface="+mn-ea"/>
              <a:cs typeface="+mn-cs"/>
            </a:endParaRPr>
          </a:p>
          <a:p>
            <a:pPr marL="0" indent="0">
              <a:buFont typeface="Arial" panose="020B0604020202020204" pitchFamily="34" charset="0"/>
              <a:buNone/>
            </a:pPr>
            <a:endParaRPr lang="en-GB" sz="1200" b="0" i="1" kern="1200" dirty="0">
              <a:solidFill>
                <a:schemeClr val="tx1"/>
              </a:solidFill>
              <a:effectLst/>
              <a:latin typeface="+mn-lt"/>
              <a:ea typeface="+mn-ea"/>
              <a:cs typeface="+mn-cs"/>
            </a:endParaRPr>
          </a:p>
          <a:p>
            <a:pPr lvl="0"/>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61F5745-C178-4DBE-A3C6-9E9F1BF7849E}" type="slidenum">
              <a:rPr lang="en-GB" smtClean="0"/>
              <a:pPr/>
              <a:t>2</a:t>
            </a:fld>
            <a:endParaRPr lang="en-GB" dirty="0"/>
          </a:p>
        </p:txBody>
      </p:sp>
    </p:spTree>
    <p:extLst>
      <p:ext uri="{BB962C8B-B14F-4D97-AF65-F5344CB8AC3E}">
        <p14:creationId xmlns:p14="http://schemas.microsoft.com/office/powerpoint/2010/main" val="32460496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1F5745-C178-4DBE-A3C6-9E9F1BF7849E}" type="slidenum">
              <a:rPr lang="en-GB" smtClean="0"/>
              <a:pPr/>
              <a:t>20</a:t>
            </a:fld>
            <a:endParaRPr lang="en-GB"/>
          </a:p>
        </p:txBody>
      </p:sp>
    </p:spTree>
    <p:extLst>
      <p:ext uri="{BB962C8B-B14F-4D97-AF65-F5344CB8AC3E}">
        <p14:creationId xmlns:p14="http://schemas.microsoft.com/office/powerpoint/2010/main" val="18680158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1F5745-C178-4DBE-A3C6-9E9F1BF7849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54050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1F5745-C178-4DBE-A3C6-9E9F1BF7849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83096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61F5745-C178-4DBE-A3C6-9E9F1BF7849E}" type="slidenum">
              <a:rPr lang="en-GB" smtClean="0"/>
              <a:pPr/>
              <a:t>23</a:t>
            </a:fld>
            <a:endParaRPr lang="en-GB"/>
          </a:p>
        </p:txBody>
      </p:sp>
    </p:spTree>
    <p:extLst>
      <p:ext uri="{BB962C8B-B14F-4D97-AF65-F5344CB8AC3E}">
        <p14:creationId xmlns:p14="http://schemas.microsoft.com/office/powerpoint/2010/main" val="492393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61F5745-C178-4DBE-A3C6-9E9F1BF7849E}" type="slidenum">
              <a:rPr lang="en-GB" smtClean="0"/>
              <a:pPr/>
              <a:t>24</a:t>
            </a:fld>
            <a:endParaRPr lang="en-GB"/>
          </a:p>
        </p:txBody>
      </p:sp>
    </p:spTree>
    <p:extLst>
      <p:ext uri="{BB962C8B-B14F-4D97-AF65-F5344CB8AC3E}">
        <p14:creationId xmlns:p14="http://schemas.microsoft.com/office/powerpoint/2010/main" val="2506042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61F5745-C178-4DBE-A3C6-9E9F1BF7849E}" type="slidenum">
              <a:rPr lang="en-GB" smtClean="0"/>
              <a:pPr/>
              <a:t>25</a:t>
            </a:fld>
            <a:endParaRPr lang="en-GB"/>
          </a:p>
        </p:txBody>
      </p:sp>
    </p:spTree>
    <p:extLst>
      <p:ext uri="{BB962C8B-B14F-4D97-AF65-F5344CB8AC3E}">
        <p14:creationId xmlns:p14="http://schemas.microsoft.com/office/powerpoint/2010/main" val="1333793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1F5745-C178-4DBE-A3C6-9E9F1BF7849E}" type="slidenum">
              <a:rPr lang="en-GB" smtClean="0"/>
              <a:pPr/>
              <a:t>3</a:t>
            </a:fld>
            <a:endParaRPr lang="en-GB" dirty="0"/>
          </a:p>
        </p:txBody>
      </p:sp>
    </p:spTree>
    <p:extLst>
      <p:ext uri="{BB962C8B-B14F-4D97-AF65-F5344CB8AC3E}">
        <p14:creationId xmlns:p14="http://schemas.microsoft.com/office/powerpoint/2010/main" val="142188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61F5745-C178-4DBE-A3C6-9E9F1BF7849E}" type="slidenum">
              <a:rPr lang="en-GB" smtClean="0"/>
              <a:pPr/>
              <a:t>4</a:t>
            </a:fld>
            <a:endParaRPr lang="en-GB" dirty="0"/>
          </a:p>
        </p:txBody>
      </p:sp>
    </p:spTree>
    <p:extLst>
      <p:ext uri="{BB962C8B-B14F-4D97-AF65-F5344CB8AC3E}">
        <p14:creationId xmlns:p14="http://schemas.microsoft.com/office/powerpoint/2010/main" val="1610327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61F5745-C178-4DBE-A3C6-9E9F1BF7849E}" type="slidenum">
              <a:rPr lang="en-GB" smtClean="0"/>
              <a:pPr/>
              <a:t>5</a:t>
            </a:fld>
            <a:endParaRPr lang="en-GB"/>
          </a:p>
        </p:txBody>
      </p:sp>
    </p:spTree>
    <p:extLst>
      <p:ext uri="{BB962C8B-B14F-4D97-AF65-F5344CB8AC3E}">
        <p14:creationId xmlns:p14="http://schemas.microsoft.com/office/powerpoint/2010/main" val="3429362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1F5745-C178-4DBE-A3C6-9E9F1BF7849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26814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61F5745-C178-4DBE-A3C6-9E9F1BF7849E}" type="slidenum">
              <a:rPr lang="en-GB" smtClean="0"/>
              <a:pPr/>
              <a:t>7</a:t>
            </a:fld>
            <a:endParaRPr lang="en-GB"/>
          </a:p>
        </p:txBody>
      </p:sp>
    </p:spTree>
    <p:extLst>
      <p:ext uri="{BB962C8B-B14F-4D97-AF65-F5344CB8AC3E}">
        <p14:creationId xmlns:p14="http://schemas.microsoft.com/office/powerpoint/2010/main" val="374257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i="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1F5745-C178-4DBE-A3C6-9E9F1BF7849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36493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i="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61F5745-C178-4DBE-A3C6-9E9F1BF7849E}" type="slidenum">
              <a:rPr lang="en-GB" smtClean="0"/>
              <a:pPr/>
              <a:t>9</a:t>
            </a:fld>
            <a:endParaRPr lang="en-GB"/>
          </a:p>
        </p:txBody>
      </p:sp>
    </p:spTree>
    <p:extLst>
      <p:ext uri="{BB962C8B-B14F-4D97-AF65-F5344CB8AC3E}">
        <p14:creationId xmlns:p14="http://schemas.microsoft.com/office/powerpoint/2010/main" val="20596291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Purpl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339"/>
            <a:ext cx="9144000" cy="5140822"/>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25186" y="464750"/>
            <a:ext cx="1556014" cy="473325"/>
          </a:xfrm>
          <a:prstGeom prst="rect">
            <a:avLst/>
          </a:prstGeom>
        </p:spPr>
      </p:pic>
      <p:sp>
        <p:nvSpPr>
          <p:cNvPr id="7" name="Title 1"/>
          <p:cNvSpPr>
            <a:spLocks noGrp="1"/>
          </p:cNvSpPr>
          <p:nvPr>
            <p:ph type="ctrTitle" hasCustomPrompt="1"/>
          </p:nvPr>
        </p:nvSpPr>
        <p:spPr>
          <a:xfrm>
            <a:off x="425185" y="1800000"/>
            <a:ext cx="3600000" cy="1800000"/>
          </a:xfrm>
          <a:prstGeom prst="rect">
            <a:avLst/>
          </a:prstGeom>
        </p:spPr>
        <p:txBody>
          <a:bodyPr lIns="0" tIns="0" rIns="0" bIns="0">
            <a:normAutofit/>
          </a:bodyPr>
          <a:lstStyle>
            <a:lvl1pPr algn="l">
              <a:defRPr sz="2800" spc="0" baseline="0">
                <a:solidFill>
                  <a:srgbClr val="233845"/>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Presentation title </a:t>
            </a:r>
            <a:br>
              <a:rPr lang="en-US" dirty="0"/>
            </a:br>
            <a:r>
              <a:rPr lang="en-US" dirty="0"/>
              <a:t>here over a maximum </a:t>
            </a:r>
            <a:br>
              <a:rPr lang="en-US" dirty="0"/>
            </a:br>
            <a:r>
              <a:rPr lang="en-US" dirty="0"/>
              <a:t>of three lines</a:t>
            </a:r>
            <a:endParaRPr lang="en-GB" dirty="0"/>
          </a:p>
        </p:txBody>
      </p:sp>
      <p:sp>
        <p:nvSpPr>
          <p:cNvPr id="8" name="Subtitle 2"/>
          <p:cNvSpPr>
            <a:spLocks noGrp="1"/>
          </p:cNvSpPr>
          <p:nvPr>
            <p:ph type="subTitle" idx="1" hasCustomPrompt="1"/>
          </p:nvPr>
        </p:nvSpPr>
        <p:spPr>
          <a:xfrm>
            <a:off x="425185" y="3600000"/>
            <a:ext cx="3600000" cy="540000"/>
          </a:xfrm>
        </p:spPr>
        <p:txBody>
          <a:bodyPr lIns="0" tIns="0" bIns="0">
            <a:normAutofit/>
          </a:bodyPr>
          <a:lstStyle>
            <a:lvl1pPr marL="0" indent="0" algn="l">
              <a:buNone/>
              <a:defRPr sz="1800" spc="0" baseline="0">
                <a:solidFill>
                  <a:srgbClr val="233845"/>
                </a:solidFill>
                <a:latin typeface="Segoe UI" panose="020B0502040204020203" pitchFamily="34" charset="0"/>
                <a:ea typeface="Segoe UI" panose="020B0502040204020203" pitchFamily="34" charset="0"/>
                <a:cs typeface="Segoe UI" panose="020B05020402040202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endParaRPr lang="en-GB" dirty="0"/>
          </a:p>
        </p:txBody>
      </p:sp>
      <p:sp>
        <p:nvSpPr>
          <p:cNvPr id="9" name="Subtitle 2"/>
          <p:cNvSpPr txBox="1">
            <a:spLocks/>
          </p:cNvSpPr>
          <p:nvPr userDrawn="1"/>
        </p:nvSpPr>
        <p:spPr>
          <a:xfrm>
            <a:off x="425186" y="4543425"/>
            <a:ext cx="6400800" cy="185329"/>
          </a:xfrm>
          <a:prstGeom prst="rect">
            <a:avLst/>
          </a:prstGeom>
        </p:spPr>
        <p:txBody>
          <a:bodyPr vert="horz" lIns="0" tIns="0" rIns="0" bIns="0" rtlCol="0">
            <a:normAutofit/>
          </a:bodyPr>
          <a:lstStyle>
            <a:lvl1pPr marL="0" indent="0" algn="l" defTabSz="914400" rtl="0" eaLnBrk="1" latinLnBrk="0" hangingPunct="1">
              <a:spcBef>
                <a:spcPct val="20000"/>
              </a:spcBef>
              <a:buFont typeface="Arial" panose="020B0604020202020204" pitchFamily="34" charset="0"/>
              <a:buNone/>
              <a:defRPr sz="1400" kern="1200" spc="0" baseline="0">
                <a:solidFill>
                  <a:srgbClr val="233845"/>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400" kern="1200" spc="0" baseline="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200" kern="1200" spc="0" baseline="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spc="0" baseline="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spc="0" baseline="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200" b="1" dirty="0">
                <a:solidFill>
                  <a:srgbClr val="884B91"/>
                </a:solidFill>
                <a:latin typeface="Segoe UI" panose="020B0502040204020203" pitchFamily="34" charset="0"/>
                <a:ea typeface="Segoe UI" panose="020B0502040204020203" pitchFamily="34" charset="0"/>
                <a:cs typeface="Segoe UI" panose="020B0502040204020203" pitchFamily="34" charset="0"/>
              </a:rPr>
              <a:t>woodplc.com</a:t>
            </a:r>
            <a:endParaRPr lang="en-GB" sz="1200" b="1" dirty="0">
              <a:solidFill>
                <a:srgbClr val="884B91"/>
              </a:solidFill>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832943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image layout">
    <p:spTree>
      <p:nvGrpSpPr>
        <p:cNvPr id="1" name=""/>
        <p:cNvGrpSpPr/>
        <p:nvPr/>
      </p:nvGrpSpPr>
      <p:grpSpPr>
        <a:xfrm>
          <a:off x="0" y="0"/>
          <a:ext cx="0" cy="0"/>
          <a:chOff x="0" y="0"/>
          <a:chExt cx="0" cy="0"/>
        </a:xfrm>
      </p:grpSpPr>
      <p:sp>
        <p:nvSpPr>
          <p:cNvPr id="6" name="Text Placeholder 11"/>
          <p:cNvSpPr>
            <a:spLocks noGrp="1"/>
          </p:cNvSpPr>
          <p:nvPr>
            <p:ph type="body" sz="quarter" idx="13" hasCustomPrompt="1"/>
          </p:nvPr>
        </p:nvSpPr>
        <p:spPr>
          <a:xfrm>
            <a:off x="467545" y="221951"/>
            <a:ext cx="8208912" cy="457691"/>
          </a:xfrm>
          <a:prstGeom prst="rect">
            <a:avLst/>
          </a:prstGeom>
        </p:spPr>
        <p:txBody>
          <a:bodyPr lIns="0" tIns="0" rIns="0" bIns="0" anchor="b">
            <a:noAutofit/>
          </a:bodyPr>
          <a:lstStyle>
            <a:lvl1pPr marL="0" indent="0">
              <a:buNone/>
              <a:defRPr sz="2800" spc="0" baseline="0">
                <a:solidFill>
                  <a:srgbClr val="1A3441"/>
                </a:solidFill>
                <a:latin typeface="+mj-lt"/>
                <a:ea typeface="Segoe UI" panose="020B0502040204020203" pitchFamily="34" charset="0"/>
                <a:cs typeface="Segoe UI" panose="020B0502040204020203" pitchFamily="34" charset="0"/>
              </a:defRPr>
            </a:lvl1pPr>
            <a:lvl2pPr>
              <a:defRPr sz="3600" spc="40" baseline="0">
                <a:solidFill>
                  <a:srgbClr val="384D9B"/>
                </a:solidFill>
                <a:latin typeface="Arial" panose="020B0604020202020204" pitchFamily="34" charset="0"/>
              </a:defRPr>
            </a:lvl2pPr>
            <a:lvl3pPr>
              <a:defRPr sz="3600" spc="40" baseline="0">
                <a:solidFill>
                  <a:srgbClr val="384D9B"/>
                </a:solidFill>
                <a:latin typeface="Arial" panose="020B0604020202020204" pitchFamily="34" charset="0"/>
              </a:defRPr>
            </a:lvl3pPr>
            <a:lvl4pPr>
              <a:defRPr sz="3600" spc="40" baseline="0">
                <a:solidFill>
                  <a:srgbClr val="384D9B"/>
                </a:solidFill>
                <a:latin typeface="Arial" panose="020B0604020202020204" pitchFamily="34" charset="0"/>
              </a:defRPr>
            </a:lvl4pPr>
            <a:lvl5pPr>
              <a:defRPr sz="3600" spc="40" baseline="0">
                <a:solidFill>
                  <a:srgbClr val="384D9B"/>
                </a:solidFill>
                <a:latin typeface="Arial" panose="020B0604020202020204" pitchFamily="34" charset="0"/>
              </a:defRPr>
            </a:lvl5pPr>
          </a:lstStyle>
          <a:p>
            <a:pPr lvl="0"/>
            <a:r>
              <a:rPr lang="en-GB" dirty="0"/>
              <a:t>Slide title (Segoe UI 28pt)</a:t>
            </a:r>
          </a:p>
        </p:txBody>
      </p:sp>
      <p:cxnSp>
        <p:nvCxnSpPr>
          <p:cNvPr id="9" name="Straight Connector 8"/>
          <p:cNvCxnSpPr/>
          <p:nvPr userDrawn="1"/>
        </p:nvCxnSpPr>
        <p:spPr>
          <a:xfrm>
            <a:off x="447675" y="753343"/>
            <a:ext cx="8254365" cy="0"/>
          </a:xfrm>
          <a:prstGeom prst="line">
            <a:avLst/>
          </a:prstGeom>
          <a:ln w="6350">
            <a:solidFill>
              <a:srgbClr val="233845"/>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002" y="4799922"/>
            <a:ext cx="504038" cy="100556"/>
          </a:xfrm>
          <a:prstGeom prst="rect">
            <a:avLst/>
          </a:prstGeom>
        </p:spPr>
      </p:pic>
      <p:sp>
        <p:nvSpPr>
          <p:cNvPr id="12" name="Slide Number Placeholder 4"/>
          <p:cNvSpPr>
            <a:spLocks noGrp="1"/>
          </p:cNvSpPr>
          <p:nvPr>
            <p:ph type="sldNum" sz="quarter" idx="4"/>
          </p:nvPr>
        </p:nvSpPr>
        <p:spPr>
          <a:xfrm>
            <a:off x="451549" y="4751915"/>
            <a:ext cx="510477" cy="190499"/>
          </a:xfrm>
          <a:prstGeom prst="rect">
            <a:avLst/>
          </a:prstGeom>
        </p:spPr>
        <p:txBody>
          <a:bodyPr vert="horz" lIns="91440" tIns="45720" rIns="91440" bIns="45720" rtlCol="0" anchor="ctr"/>
          <a:lstStyle>
            <a:lvl1pPr algn="l">
              <a:defRPr sz="800" spc="-100" baseline="0">
                <a:solidFill>
                  <a:schemeClr val="bg1">
                    <a:lumMod val="75000"/>
                  </a:schemeClr>
                </a:solidFill>
                <a:latin typeface="+mj-lt"/>
                <a:cs typeface="Arial" panose="020B0604020202020204" pitchFamily="34" charset="0"/>
              </a:defRPr>
            </a:lvl1pPr>
          </a:lstStyle>
          <a:p>
            <a:fld id="{3B3120AC-0FB0-4B1F-9EA2-DF78B8AED3C7}" type="slidenum">
              <a:rPr lang="en-GB" smtClean="0"/>
              <a:pPr/>
              <a:t>‹#›</a:t>
            </a:fld>
            <a:endParaRPr lang="en-GB" dirty="0"/>
          </a:p>
        </p:txBody>
      </p:sp>
      <p:sp>
        <p:nvSpPr>
          <p:cNvPr id="13" name="Date Placeholder 1"/>
          <p:cNvSpPr>
            <a:spLocks noGrp="1"/>
          </p:cNvSpPr>
          <p:nvPr>
            <p:ph type="dt" sz="half" idx="2"/>
          </p:nvPr>
        </p:nvSpPr>
        <p:spPr>
          <a:xfrm>
            <a:off x="962026" y="4751915"/>
            <a:ext cx="1343024" cy="190499"/>
          </a:xfrm>
          <a:prstGeom prst="rect">
            <a:avLst/>
          </a:prstGeom>
        </p:spPr>
        <p:txBody>
          <a:bodyPr vert="horz" lIns="91440" tIns="45720" rIns="91440" bIns="45720" rtlCol="0" anchor="ctr"/>
          <a:lstStyle>
            <a:lvl1pPr algn="l">
              <a:defRPr sz="800">
                <a:solidFill>
                  <a:schemeClr val="tx1">
                    <a:tint val="75000"/>
                  </a:schemeClr>
                </a:solidFill>
                <a:latin typeface="+mj-lt"/>
              </a:defRPr>
            </a:lvl1pPr>
          </a:lstStyle>
          <a:p>
            <a:r>
              <a:rPr lang="en-US"/>
              <a:t>A presentation by Wood.</a:t>
            </a:r>
            <a:endParaRPr lang="en-GB" dirty="0"/>
          </a:p>
        </p:txBody>
      </p:sp>
      <p:sp>
        <p:nvSpPr>
          <p:cNvPr id="3" name="Picture Placeholder 2"/>
          <p:cNvSpPr>
            <a:spLocks noGrp="1"/>
          </p:cNvSpPr>
          <p:nvPr>
            <p:ph type="pic" sz="quarter" idx="14"/>
          </p:nvPr>
        </p:nvSpPr>
        <p:spPr>
          <a:xfrm>
            <a:off x="467545" y="851650"/>
            <a:ext cx="2646000" cy="3694496"/>
          </a:xfrm>
        </p:spPr>
        <p:txBody>
          <a:bodyPr anchor="ctr"/>
          <a:lstStyle>
            <a:lvl1pPr marL="0" indent="0" algn="ctr">
              <a:buNone/>
              <a:defRPr/>
            </a:lvl1pPr>
          </a:lstStyle>
          <a:p>
            <a:endParaRPr lang="en-GB" dirty="0"/>
          </a:p>
        </p:txBody>
      </p:sp>
      <p:sp>
        <p:nvSpPr>
          <p:cNvPr id="7" name="Picture Placeholder 6"/>
          <p:cNvSpPr>
            <a:spLocks noGrp="1"/>
          </p:cNvSpPr>
          <p:nvPr>
            <p:ph type="pic" sz="quarter" idx="15"/>
          </p:nvPr>
        </p:nvSpPr>
        <p:spPr>
          <a:xfrm>
            <a:off x="3254173" y="851650"/>
            <a:ext cx="2646000" cy="3694496"/>
          </a:xfrm>
        </p:spPr>
        <p:txBody>
          <a:bodyPr anchor="ctr"/>
          <a:lstStyle>
            <a:lvl1pPr marL="0" indent="0" algn="ctr">
              <a:buNone/>
              <a:defRPr/>
            </a:lvl1pPr>
          </a:lstStyle>
          <a:p>
            <a:endParaRPr lang="en-GB" dirty="0"/>
          </a:p>
        </p:txBody>
      </p:sp>
      <p:sp>
        <p:nvSpPr>
          <p:cNvPr id="14" name="Picture Placeholder 13"/>
          <p:cNvSpPr>
            <a:spLocks noGrp="1"/>
          </p:cNvSpPr>
          <p:nvPr>
            <p:ph type="pic" sz="quarter" idx="16"/>
          </p:nvPr>
        </p:nvSpPr>
        <p:spPr>
          <a:xfrm>
            <a:off x="6040800" y="851650"/>
            <a:ext cx="2646000" cy="3694496"/>
          </a:xfrm>
        </p:spPr>
        <p:txBody>
          <a:bodyPr anchor="ctr"/>
          <a:lstStyle>
            <a:lvl1pPr marL="0" indent="0" algn="ctr">
              <a:buNone/>
              <a:defRPr/>
            </a:lvl1pPr>
          </a:lstStyle>
          <a:p>
            <a:endParaRPr lang="en-GB" dirty="0"/>
          </a:p>
        </p:txBody>
      </p:sp>
      <p:sp>
        <p:nvSpPr>
          <p:cNvPr id="11" name="Footer Placeholder 3"/>
          <p:cNvSpPr>
            <a:spLocks noGrp="1"/>
          </p:cNvSpPr>
          <p:nvPr>
            <p:ph type="ftr" sz="quarter" idx="3"/>
          </p:nvPr>
        </p:nvSpPr>
        <p:spPr>
          <a:xfrm>
            <a:off x="2308011" y="4751915"/>
            <a:ext cx="5514975" cy="190800"/>
          </a:xfrm>
          <a:prstGeom prst="rect">
            <a:avLst/>
          </a:prstGeom>
        </p:spPr>
        <p:txBody>
          <a:bodyPr vert="horz" lIns="91440" tIns="45720" rIns="91440" bIns="45720" rtlCol="0" anchor="ctr"/>
          <a:lstStyle>
            <a:lvl1pPr algn="l">
              <a:defRPr sz="800" spc="0" baseline="0">
                <a:solidFill>
                  <a:schemeClr val="bg1">
                    <a:lumMod val="75000"/>
                  </a:schemeClr>
                </a:solidFill>
                <a:latin typeface="+mj-lt"/>
                <a:cs typeface="Arial" panose="020B0604020202020204" pitchFamily="34" charset="0"/>
              </a:defRPr>
            </a:lvl1pPr>
          </a:lstStyle>
          <a:p>
            <a:endParaRPr lang="en-GB" dirty="0"/>
          </a:p>
        </p:txBody>
      </p:sp>
    </p:spTree>
    <p:extLst>
      <p:ext uri="{BB962C8B-B14F-4D97-AF65-F5344CB8AC3E}">
        <p14:creationId xmlns:p14="http://schemas.microsoft.com/office/powerpoint/2010/main" val="3829422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mage layout with caption">
    <p:spTree>
      <p:nvGrpSpPr>
        <p:cNvPr id="1" name=""/>
        <p:cNvGrpSpPr/>
        <p:nvPr/>
      </p:nvGrpSpPr>
      <p:grpSpPr>
        <a:xfrm>
          <a:off x="0" y="0"/>
          <a:ext cx="0" cy="0"/>
          <a:chOff x="0" y="0"/>
          <a:chExt cx="0" cy="0"/>
        </a:xfrm>
      </p:grpSpPr>
      <p:sp>
        <p:nvSpPr>
          <p:cNvPr id="4" name="Text Placeholder 3"/>
          <p:cNvSpPr>
            <a:spLocks noGrp="1"/>
          </p:cNvSpPr>
          <p:nvPr>
            <p:ph type="body" sz="quarter" idx="17" hasCustomPrompt="1"/>
          </p:nvPr>
        </p:nvSpPr>
        <p:spPr>
          <a:xfrm>
            <a:off x="467545" y="3295650"/>
            <a:ext cx="8219255" cy="1247775"/>
          </a:xfrm>
        </p:spPr>
        <p:txBody>
          <a:bodyPr>
            <a:noAutofit/>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1800">
                <a:latin typeface="Segoe UI" panose="020B0502040204020203" pitchFamily="34" charset="0"/>
                <a:ea typeface="Segoe UI" panose="020B0502040204020203" pitchFamily="34" charset="0"/>
                <a:cs typeface="Segoe UI" panose="020B0502040204020203" pitchFamily="34" charset="0"/>
              </a:defRPr>
            </a:lvl1pPr>
            <a:lvl2pPr marL="355600" indent="0">
              <a:buNone/>
              <a:defRPr sz="1800"/>
            </a:lvl2pPr>
            <a:lvl3pPr marL="722313" indent="0">
              <a:buNone/>
              <a:defRPr sz="1800"/>
            </a:lvl3pPr>
            <a:lvl4pPr marL="1077913" indent="0">
              <a:buNone/>
              <a:defRPr sz="1800"/>
            </a:lvl4pPr>
            <a:lvl5pPr marL="1433512" indent="0">
              <a:buNone/>
              <a:defRPr sz="1800"/>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Click to edit caption (Segoe UI 18pt)</a:t>
            </a:r>
            <a:endParaRPr lang="en-GB" dirty="0"/>
          </a:p>
        </p:txBody>
      </p:sp>
      <p:sp>
        <p:nvSpPr>
          <p:cNvPr id="6" name="Text Placeholder 11"/>
          <p:cNvSpPr>
            <a:spLocks noGrp="1"/>
          </p:cNvSpPr>
          <p:nvPr>
            <p:ph type="body" sz="quarter" idx="13" hasCustomPrompt="1"/>
          </p:nvPr>
        </p:nvSpPr>
        <p:spPr>
          <a:xfrm>
            <a:off x="467545" y="221951"/>
            <a:ext cx="8208912" cy="457691"/>
          </a:xfrm>
          <a:prstGeom prst="rect">
            <a:avLst/>
          </a:prstGeom>
        </p:spPr>
        <p:txBody>
          <a:bodyPr lIns="0" tIns="0" rIns="0" bIns="0" anchor="b">
            <a:noAutofit/>
          </a:bodyPr>
          <a:lstStyle>
            <a:lvl1pPr marL="0" indent="0">
              <a:buNone/>
              <a:defRPr sz="2800" spc="0" baseline="0">
                <a:solidFill>
                  <a:srgbClr val="1A3441"/>
                </a:solidFill>
                <a:latin typeface="+mj-lt"/>
                <a:ea typeface="Segoe UI" panose="020B0502040204020203" pitchFamily="34" charset="0"/>
                <a:cs typeface="Segoe UI" panose="020B0502040204020203" pitchFamily="34" charset="0"/>
              </a:defRPr>
            </a:lvl1pPr>
            <a:lvl2pPr>
              <a:defRPr sz="3600" spc="40" baseline="0">
                <a:solidFill>
                  <a:srgbClr val="384D9B"/>
                </a:solidFill>
                <a:latin typeface="Arial" panose="020B0604020202020204" pitchFamily="34" charset="0"/>
              </a:defRPr>
            </a:lvl2pPr>
            <a:lvl3pPr>
              <a:defRPr sz="3600" spc="40" baseline="0">
                <a:solidFill>
                  <a:srgbClr val="384D9B"/>
                </a:solidFill>
                <a:latin typeface="Arial" panose="020B0604020202020204" pitchFamily="34" charset="0"/>
              </a:defRPr>
            </a:lvl3pPr>
            <a:lvl4pPr>
              <a:defRPr sz="3600" spc="40" baseline="0">
                <a:solidFill>
                  <a:srgbClr val="384D9B"/>
                </a:solidFill>
                <a:latin typeface="Arial" panose="020B0604020202020204" pitchFamily="34" charset="0"/>
              </a:defRPr>
            </a:lvl4pPr>
            <a:lvl5pPr>
              <a:defRPr sz="3600" spc="40" baseline="0">
                <a:solidFill>
                  <a:srgbClr val="384D9B"/>
                </a:solidFill>
                <a:latin typeface="Arial" panose="020B0604020202020204" pitchFamily="34" charset="0"/>
              </a:defRPr>
            </a:lvl5pPr>
          </a:lstStyle>
          <a:p>
            <a:pPr lvl="0"/>
            <a:r>
              <a:rPr lang="en-GB" dirty="0"/>
              <a:t>Slide title (Segoe UI 28pt)</a:t>
            </a:r>
          </a:p>
        </p:txBody>
      </p:sp>
      <p:cxnSp>
        <p:nvCxnSpPr>
          <p:cNvPr id="9" name="Straight Connector 8"/>
          <p:cNvCxnSpPr/>
          <p:nvPr userDrawn="1"/>
        </p:nvCxnSpPr>
        <p:spPr>
          <a:xfrm>
            <a:off x="447675" y="753343"/>
            <a:ext cx="8254365" cy="0"/>
          </a:xfrm>
          <a:prstGeom prst="line">
            <a:avLst/>
          </a:prstGeom>
          <a:ln w="6350">
            <a:solidFill>
              <a:srgbClr val="233845"/>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002" y="4799922"/>
            <a:ext cx="504038" cy="100556"/>
          </a:xfrm>
          <a:prstGeom prst="rect">
            <a:avLst/>
          </a:prstGeom>
        </p:spPr>
      </p:pic>
      <p:sp>
        <p:nvSpPr>
          <p:cNvPr id="12" name="Slide Number Placeholder 4"/>
          <p:cNvSpPr>
            <a:spLocks noGrp="1"/>
          </p:cNvSpPr>
          <p:nvPr>
            <p:ph type="sldNum" sz="quarter" idx="4"/>
          </p:nvPr>
        </p:nvSpPr>
        <p:spPr>
          <a:xfrm>
            <a:off x="451549" y="4751915"/>
            <a:ext cx="510477" cy="190499"/>
          </a:xfrm>
          <a:prstGeom prst="rect">
            <a:avLst/>
          </a:prstGeom>
        </p:spPr>
        <p:txBody>
          <a:bodyPr vert="horz" lIns="91440" tIns="45720" rIns="91440" bIns="45720" rtlCol="0" anchor="ctr"/>
          <a:lstStyle>
            <a:lvl1pPr algn="l">
              <a:defRPr sz="800" spc="-100" baseline="0">
                <a:solidFill>
                  <a:schemeClr val="bg1">
                    <a:lumMod val="75000"/>
                  </a:schemeClr>
                </a:solidFill>
                <a:latin typeface="+mj-lt"/>
                <a:cs typeface="Arial" panose="020B0604020202020204" pitchFamily="34" charset="0"/>
              </a:defRPr>
            </a:lvl1pPr>
          </a:lstStyle>
          <a:p>
            <a:fld id="{3B3120AC-0FB0-4B1F-9EA2-DF78B8AED3C7}" type="slidenum">
              <a:rPr lang="en-GB" smtClean="0"/>
              <a:pPr/>
              <a:t>‹#›</a:t>
            </a:fld>
            <a:endParaRPr lang="en-GB" dirty="0"/>
          </a:p>
        </p:txBody>
      </p:sp>
      <p:sp>
        <p:nvSpPr>
          <p:cNvPr id="13" name="Date Placeholder 1"/>
          <p:cNvSpPr>
            <a:spLocks noGrp="1"/>
          </p:cNvSpPr>
          <p:nvPr>
            <p:ph type="dt" sz="half" idx="2"/>
          </p:nvPr>
        </p:nvSpPr>
        <p:spPr>
          <a:xfrm>
            <a:off x="962026" y="4751915"/>
            <a:ext cx="1343024" cy="190499"/>
          </a:xfrm>
          <a:prstGeom prst="rect">
            <a:avLst/>
          </a:prstGeom>
        </p:spPr>
        <p:txBody>
          <a:bodyPr vert="horz" lIns="91440" tIns="45720" rIns="91440" bIns="45720" rtlCol="0" anchor="ctr"/>
          <a:lstStyle>
            <a:lvl1pPr algn="l">
              <a:defRPr sz="800">
                <a:solidFill>
                  <a:schemeClr val="tx1">
                    <a:tint val="75000"/>
                  </a:schemeClr>
                </a:solidFill>
                <a:latin typeface="+mj-lt"/>
              </a:defRPr>
            </a:lvl1pPr>
          </a:lstStyle>
          <a:p>
            <a:r>
              <a:rPr lang="en-US"/>
              <a:t>A presentation by Wood.</a:t>
            </a:r>
            <a:endParaRPr lang="en-GB" dirty="0"/>
          </a:p>
        </p:txBody>
      </p:sp>
      <p:sp>
        <p:nvSpPr>
          <p:cNvPr id="3" name="Picture Placeholder 2"/>
          <p:cNvSpPr>
            <a:spLocks noGrp="1"/>
          </p:cNvSpPr>
          <p:nvPr>
            <p:ph type="pic" sz="quarter" idx="14"/>
          </p:nvPr>
        </p:nvSpPr>
        <p:spPr>
          <a:xfrm>
            <a:off x="467545" y="851650"/>
            <a:ext cx="2646000" cy="2332197"/>
          </a:xfrm>
        </p:spPr>
        <p:txBody>
          <a:bodyPr anchor="ctr"/>
          <a:lstStyle>
            <a:lvl1pPr marL="0" indent="0" algn="ctr">
              <a:buNone/>
              <a:defRPr/>
            </a:lvl1pPr>
          </a:lstStyle>
          <a:p>
            <a:endParaRPr lang="en-GB" dirty="0"/>
          </a:p>
        </p:txBody>
      </p:sp>
      <p:sp>
        <p:nvSpPr>
          <p:cNvPr id="7" name="Picture Placeholder 6"/>
          <p:cNvSpPr>
            <a:spLocks noGrp="1"/>
          </p:cNvSpPr>
          <p:nvPr>
            <p:ph type="pic" sz="quarter" idx="15"/>
          </p:nvPr>
        </p:nvSpPr>
        <p:spPr>
          <a:xfrm>
            <a:off x="3254173" y="851650"/>
            <a:ext cx="2646000" cy="2332197"/>
          </a:xfrm>
        </p:spPr>
        <p:txBody>
          <a:bodyPr anchor="ctr"/>
          <a:lstStyle>
            <a:lvl1pPr marL="0" indent="0" algn="ctr">
              <a:buNone/>
              <a:defRPr/>
            </a:lvl1pPr>
          </a:lstStyle>
          <a:p>
            <a:endParaRPr lang="en-GB" dirty="0"/>
          </a:p>
        </p:txBody>
      </p:sp>
      <p:sp>
        <p:nvSpPr>
          <p:cNvPr id="14" name="Picture Placeholder 13"/>
          <p:cNvSpPr>
            <a:spLocks noGrp="1"/>
          </p:cNvSpPr>
          <p:nvPr>
            <p:ph type="pic" sz="quarter" idx="16"/>
          </p:nvPr>
        </p:nvSpPr>
        <p:spPr>
          <a:xfrm>
            <a:off x="6040800" y="851650"/>
            <a:ext cx="2646000" cy="2332197"/>
          </a:xfrm>
        </p:spPr>
        <p:txBody>
          <a:bodyPr anchor="ctr"/>
          <a:lstStyle>
            <a:lvl1pPr marL="0" indent="0" algn="ctr">
              <a:buNone/>
              <a:defRPr/>
            </a:lvl1pPr>
          </a:lstStyle>
          <a:p>
            <a:endParaRPr lang="en-GB" dirty="0"/>
          </a:p>
        </p:txBody>
      </p:sp>
      <p:sp>
        <p:nvSpPr>
          <p:cNvPr id="15" name="Footer Placeholder 3"/>
          <p:cNvSpPr>
            <a:spLocks noGrp="1"/>
          </p:cNvSpPr>
          <p:nvPr>
            <p:ph type="ftr" sz="quarter" idx="3"/>
          </p:nvPr>
        </p:nvSpPr>
        <p:spPr>
          <a:xfrm>
            <a:off x="2308011" y="4751915"/>
            <a:ext cx="5514975" cy="190800"/>
          </a:xfrm>
          <a:prstGeom prst="rect">
            <a:avLst/>
          </a:prstGeom>
        </p:spPr>
        <p:txBody>
          <a:bodyPr vert="horz" lIns="91440" tIns="45720" rIns="91440" bIns="45720" rtlCol="0" anchor="ctr"/>
          <a:lstStyle>
            <a:lvl1pPr algn="l">
              <a:defRPr sz="800" spc="0" baseline="0">
                <a:solidFill>
                  <a:schemeClr val="bg1">
                    <a:lumMod val="75000"/>
                  </a:schemeClr>
                </a:solidFill>
                <a:latin typeface="+mj-lt"/>
                <a:cs typeface="Arial" panose="020B0604020202020204" pitchFamily="34" charset="0"/>
              </a:defRPr>
            </a:lvl1pPr>
          </a:lstStyle>
          <a:p>
            <a:endParaRPr lang="en-GB" dirty="0"/>
          </a:p>
        </p:txBody>
      </p:sp>
    </p:spTree>
    <p:extLst>
      <p:ext uri="{BB962C8B-B14F-4D97-AF65-F5344CB8AC3E}">
        <p14:creationId xmlns:p14="http://schemas.microsoft.com/office/powerpoint/2010/main" val="2021011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 image layout with caption">
    <p:spTree>
      <p:nvGrpSpPr>
        <p:cNvPr id="1" name=""/>
        <p:cNvGrpSpPr/>
        <p:nvPr/>
      </p:nvGrpSpPr>
      <p:grpSpPr>
        <a:xfrm>
          <a:off x="0" y="0"/>
          <a:ext cx="0" cy="0"/>
          <a:chOff x="0" y="0"/>
          <a:chExt cx="0" cy="0"/>
        </a:xfrm>
      </p:grpSpPr>
      <p:sp>
        <p:nvSpPr>
          <p:cNvPr id="4" name="Text Placeholder 3"/>
          <p:cNvSpPr>
            <a:spLocks noGrp="1"/>
          </p:cNvSpPr>
          <p:nvPr>
            <p:ph type="body" sz="quarter" idx="17" hasCustomPrompt="1"/>
          </p:nvPr>
        </p:nvSpPr>
        <p:spPr>
          <a:xfrm>
            <a:off x="6040438" y="850900"/>
            <a:ext cx="2635250" cy="3695700"/>
          </a:xfrm>
        </p:spPr>
        <p:txBody>
          <a:bodyPr>
            <a:normAutofit/>
          </a:bodyPr>
          <a:lstStyle>
            <a:lvl1pPr marL="0" indent="0">
              <a:buNone/>
              <a:defRPr sz="1800">
                <a:latin typeface="Segoe UI" panose="020B0502040204020203" pitchFamily="34" charset="0"/>
                <a:ea typeface="Segoe UI" panose="020B0502040204020203" pitchFamily="34" charset="0"/>
                <a:cs typeface="Segoe UI" panose="020B0502040204020203" pitchFamily="34" charset="0"/>
              </a:defRPr>
            </a:lvl1pPr>
            <a:lvl2pPr marL="355600" indent="0">
              <a:buNone/>
              <a:defRPr/>
            </a:lvl2pPr>
            <a:lvl3pPr marL="722313" indent="0">
              <a:buNone/>
              <a:defRPr/>
            </a:lvl3pPr>
            <a:lvl4pPr marL="1077913" indent="0">
              <a:buNone/>
              <a:defRPr/>
            </a:lvl4pPr>
            <a:lvl5pPr marL="1433512" indent="0">
              <a:buNone/>
              <a:defRPr/>
            </a:lvl5pPr>
          </a:lstStyle>
          <a:p>
            <a:pPr lvl="0"/>
            <a:r>
              <a:rPr lang="en-US" dirty="0"/>
              <a:t>Click to edit caption (Segoe UI 18pt)</a:t>
            </a:r>
            <a:endParaRPr lang="en-GB" dirty="0"/>
          </a:p>
        </p:txBody>
      </p:sp>
      <p:sp>
        <p:nvSpPr>
          <p:cNvPr id="6" name="Text Placeholder 11"/>
          <p:cNvSpPr>
            <a:spLocks noGrp="1"/>
          </p:cNvSpPr>
          <p:nvPr>
            <p:ph type="body" sz="quarter" idx="13" hasCustomPrompt="1"/>
          </p:nvPr>
        </p:nvSpPr>
        <p:spPr>
          <a:xfrm>
            <a:off x="467545" y="221951"/>
            <a:ext cx="8208912" cy="457691"/>
          </a:xfrm>
          <a:prstGeom prst="rect">
            <a:avLst/>
          </a:prstGeom>
        </p:spPr>
        <p:txBody>
          <a:bodyPr lIns="0" tIns="0" rIns="0" bIns="0" anchor="b">
            <a:noAutofit/>
          </a:bodyPr>
          <a:lstStyle>
            <a:lvl1pPr marL="0" indent="0">
              <a:buNone/>
              <a:defRPr sz="2800" spc="0" baseline="0">
                <a:solidFill>
                  <a:srgbClr val="1A3441"/>
                </a:solidFill>
                <a:latin typeface="+mj-lt"/>
                <a:ea typeface="Segoe UI" panose="020B0502040204020203" pitchFamily="34" charset="0"/>
                <a:cs typeface="Segoe UI" panose="020B0502040204020203" pitchFamily="34" charset="0"/>
              </a:defRPr>
            </a:lvl1pPr>
            <a:lvl2pPr>
              <a:defRPr sz="3600" spc="40" baseline="0">
                <a:solidFill>
                  <a:srgbClr val="384D9B"/>
                </a:solidFill>
                <a:latin typeface="Arial" panose="020B0604020202020204" pitchFamily="34" charset="0"/>
              </a:defRPr>
            </a:lvl2pPr>
            <a:lvl3pPr>
              <a:defRPr sz="3600" spc="40" baseline="0">
                <a:solidFill>
                  <a:srgbClr val="384D9B"/>
                </a:solidFill>
                <a:latin typeface="Arial" panose="020B0604020202020204" pitchFamily="34" charset="0"/>
              </a:defRPr>
            </a:lvl3pPr>
            <a:lvl4pPr>
              <a:defRPr sz="3600" spc="40" baseline="0">
                <a:solidFill>
                  <a:srgbClr val="384D9B"/>
                </a:solidFill>
                <a:latin typeface="Arial" panose="020B0604020202020204" pitchFamily="34" charset="0"/>
              </a:defRPr>
            </a:lvl4pPr>
            <a:lvl5pPr>
              <a:defRPr sz="3600" spc="40" baseline="0">
                <a:solidFill>
                  <a:srgbClr val="384D9B"/>
                </a:solidFill>
                <a:latin typeface="Arial" panose="020B0604020202020204" pitchFamily="34" charset="0"/>
              </a:defRPr>
            </a:lvl5pPr>
          </a:lstStyle>
          <a:p>
            <a:pPr lvl="0"/>
            <a:r>
              <a:rPr lang="en-GB" dirty="0"/>
              <a:t>Slide title (Segoe UI 28pt)</a:t>
            </a:r>
          </a:p>
        </p:txBody>
      </p:sp>
      <p:cxnSp>
        <p:nvCxnSpPr>
          <p:cNvPr id="9" name="Straight Connector 8"/>
          <p:cNvCxnSpPr/>
          <p:nvPr userDrawn="1"/>
        </p:nvCxnSpPr>
        <p:spPr>
          <a:xfrm>
            <a:off x="447675" y="753343"/>
            <a:ext cx="8254365" cy="0"/>
          </a:xfrm>
          <a:prstGeom prst="line">
            <a:avLst/>
          </a:prstGeom>
          <a:ln w="6350">
            <a:solidFill>
              <a:srgbClr val="233845"/>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002" y="4799922"/>
            <a:ext cx="504038" cy="100556"/>
          </a:xfrm>
          <a:prstGeom prst="rect">
            <a:avLst/>
          </a:prstGeom>
        </p:spPr>
      </p:pic>
      <p:sp>
        <p:nvSpPr>
          <p:cNvPr id="12" name="Slide Number Placeholder 4"/>
          <p:cNvSpPr>
            <a:spLocks noGrp="1"/>
          </p:cNvSpPr>
          <p:nvPr>
            <p:ph type="sldNum" sz="quarter" idx="4"/>
          </p:nvPr>
        </p:nvSpPr>
        <p:spPr>
          <a:xfrm>
            <a:off x="451549" y="4751915"/>
            <a:ext cx="510477" cy="190499"/>
          </a:xfrm>
          <a:prstGeom prst="rect">
            <a:avLst/>
          </a:prstGeom>
        </p:spPr>
        <p:txBody>
          <a:bodyPr vert="horz" lIns="91440" tIns="45720" rIns="91440" bIns="45720" rtlCol="0" anchor="ctr"/>
          <a:lstStyle>
            <a:lvl1pPr algn="l">
              <a:defRPr sz="800" spc="-100" baseline="0">
                <a:solidFill>
                  <a:schemeClr val="bg1">
                    <a:lumMod val="75000"/>
                  </a:schemeClr>
                </a:solidFill>
                <a:latin typeface="+mj-lt"/>
                <a:cs typeface="Arial" panose="020B0604020202020204" pitchFamily="34" charset="0"/>
              </a:defRPr>
            </a:lvl1pPr>
          </a:lstStyle>
          <a:p>
            <a:fld id="{3B3120AC-0FB0-4B1F-9EA2-DF78B8AED3C7}" type="slidenum">
              <a:rPr lang="en-GB" smtClean="0"/>
              <a:pPr/>
              <a:t>‹#›</a:t>
            </a:fld>
            <a:endParaRPr lang="en-GB" dirty="0"/>
          </a:p>
        </p:txBody>
      </p:sp>
      <p:sp>
        <p:nvSpPr>
          <p:cNvPr id="13" name="Date Placeholder 1"/>
          <p:cNvSpPr>
            <a:spLocks noGrp="1"/>
          </p:cNvSpPr>
          <p:nvPr>
            <p:ph type="dt" sz="half" idx="2"/>
          </p:nvPr>
        </p:nvSpPr>
        <p:spPr>
          <a:xfrm>
            <a:off x="962026" y="4751915"/>
            <a:ext cx="1343024" cy="190499"/>
          </a:xfrm>
          <a:prstGeom prst="rect">
            <a:avLst/>
          </a:prstGeom>
        </p:spPr>
        <p:txBody>
          <a:bodyPr vert="horz" lIns="91440" tIns="45720" rIns="91440" bIns="45720" rtlCol="0" anchor="ctr"/>
          <a:lstStyle>
            <a:lvl1pPr algn="l">
              <a:defRPr sz="800">
                <a:solidFill>
                  <a:schemeClr val="tx1">
                    <a:tint val="75000"/>
                  </a:schemeClr>
                </a:solidFill>
                <a:latin typeface="+mj-lt"/>
              </a:defRPr>
            </a:lvl1pPr>
          </a:lstStyle>
          <a:p>
            <a:r>
              <a:rPr lang="en-US"/>
              <a:t>A presentation by Wood.</a:t>
            </a:r>
            <a:endParaRPr lang="en-GB" dirty="0"/>
          </a:p>
        </p:txBody>
      </p:sp>
      <p:sp>
        <p:nvSpPr>
          <p:cNvPr id="3" name="Picture Placeholder 2"/>
          <p:cNvSpPr>
            <a:spLocks noGrp="1"/>
          </p:cNvSpPr>
          <p:nvPr>
            <p:ph type="pic" sz="quarter" idx="14"/>
          </p:nvPr>
        </p:nvSpPr>
        <p:spPr>
          <a:xfrm>
            <a:off x="467545" y="851650"/>
            <a:ext cx="5432628" cy="3694496"/>
          </a:xfrm>
        </p:spPr>
        <p:txBody>
          <a:bodyPr anchor="ctr"/>
          <a:lstStyle>
            <a:lvl1pPr marL="0" indent="0" algn="ctr">
              <a:buNone/>
              <a:defRPr/>
            </a:lvl1pPr>
          </a:lstStyle>
          <a:p>
            <a:endParaRPr lang="en-GB" dirty="0"/>
          </a:p>
        </p:txBody>
      </p:sp>
      <p:sp>
        <p:nvSpPr>
          <p:cNvPr id="11" name="Footer Placeholder 3"/>
          <p:cNvSpPr>
            <a:spLocks noGrp="1"/>
          </p:cNvSpPr>
          <p:nvPr>
            <p:ph type="ftr" sz="quarter" idx="3"/>
          </p:nvPr>
        </p:nvSpPr>
        <p:spPr>
          <a:xfrm>
            <a:off x="2308011" y="4751915"/>
            <a:ext cx="5514975" cy="190800"/>
          </a:xfrm>
          <a:prstGeom prst="rect">
            <a:avLst/>
          </a:prstGeom>
        </p:spPr>
        <p:txBody>
          <a:bodyPr vert="horz" lIns="91440" tIns="45720" rIns="91440" bIns="45720" rtlCol="0" anchor="ctr"/>
          <a:lstStyle>
            <a:lvl1pPr algn="l">
              <a:defRPr sz="800" spc="0" baseline="0">
                <a:solidFill>
                  <a:schemeClr val="bg1">
                    <a:lumMod val="75000"/>
                  </a:schemeClr>
                </a:solidFill>
                <a:latin typeface="+mj-lt"/>
                <a:cs typeface="Arial" panose="020B0604020202020204" pitchFamily="34" charset="0"/>
              </a:defRPr>
            </a:lvl1pPr>
          </a:lstStyle>
          <a:p>
            <a:endParaRPr lang="en-GB" dirty="0"/>
          </a:p>
        </p:txBody>
      </p:sp>
    </p:spTree>
    <p:extLst>
      <p:ext uri="{BB962C8B-B14F-4D97-AF65-F5344CB8AC3E}">
        <p14:creationId xmlns:p14="http://schemas.microsoft.com/office/powerpoint/2010/main" val="203582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roject profile">
    <p:spTree>
      <p:nvGrpSpPr>
        <p:cNvPr id="1" name=""/>
        <p:cNvGrpSpPr/>
        <p:nvPr/>
      </p:nvGrpSpPr>
      <p:grpSpPr>
        <a:xfrm>
          <a:off x="0" y="0"/>
          <a:ext cx="0" cy="0"/>
          <a:chOff x="0" y="0"/>
          <a:chExt cx="0" cy="0"/>
        </a:xfrm>
      </p:grpSpPr>
      <p:sp>
        <p:nvSpPr>
          <p:cNvPr id="6" name="Text Placeholder 11"/>
          <p:cNvSpPr>
            <a:spLocks noGrp="1"/>
          </p:cNvSpPr>
          <p:nvPr>
            <p:ph type="body" sz="quarter" idx="13" hasCustomPrompt="1"/>
          </p:nvPr>
        </p:nvSpPr>
        <p:spPr>
          <a:xfrm>
            <a:off x="467545" y="221951"/>
            <a:ext cx="8208912" cy="457691"/>
          </a:xfrm>
          <a:prstGeom prst="rect">
            <a:avLst/>
          </a:prstGeom>
        </p:spPr>
        <p:txBody>
          <a:bodyPr lIns="0" tIns="0" rIns="0" bIns="0" anchor="b">
            <a:noAutofit/>
          </a:bodyPr>
          <a:lstStyle>
            <a:lvl1pPr marL="0" indent="0">
              <a:buNone/>
              <a:defRPr sz="2800" spc="0" baseline="0">
                <a:solidFill>
                  <a:srgbClr val="1A3441"/>
                </a:solidFill>
                <a:latin typeface="+mj-lt"/>
                <a:ea typeface="Segoe UI" panose="020B0502040204020203" pitchFamily="34" charset="0"/>
                <a:cs typeface="Segoe UI" panose="020B0502040204020203" pitchFamily="34" charset="0"/>
              </a:defRPr>
            </a:lvl1pPr>
            <a:lvl2pPr>
              <a:defRPr sz="3600" spc="40" baseline="0">
                <a:solidFill>
                  <a:srgbClr val="384D9B"/>
                </a:solidFill>
                <a:latin typeface="Arial" panose="020B0604020202020204" pitchFamily="34" charset="0"/>
              </a:defRPr>
            </a:lvl2pPr>
            <a:lvl3pPr>
              <a:defRPr sz="3600" spc="40" baseline="0">
                <a:solidFill>
                  <a:srgbClr val="384D9B"/>
                </a:solidFill>
                <a:latin typeface="Arial" panose="020B0604020202020204" pitchFamily="34" charset="0"/>
              </a:defRPr>
            </a:lvl3pPr>
            <a:lvl4pPr>
              <a:defRPr sz="3600" spc="40" baseline="0">
                <a:solidFill>
                  <a:srgbClr val="384D9B"/>
                </a:solidFill>
                <a:latin typeface="Arial" panose="020B0604020202020204" pitchFamily="34" charset="0"/>
              </a:defRPr>
            </a:lvl4pPr>
            <a:lvl5pPr>
              <a:defRPr sz="3600" spc="40" baseline="0">
                <a:solidFill>
                  <a:srgbClr val="384D9B"/>
                </a:solidFill>
                <a:latin typeface="Arial" panose="020B0604020202020204" pitchFamily="34" charset="0"/>
              </a:defRPr>
            </a:lvl5pPr>
          </a:lstStyle>
          <a:p>
            <a:pPr lvl="0"/>
            <a:r>
              <a:rPr lang="en-GB" dirty="0"/>
              <a:t>Project title (Segoe UI 28pt)</a:t>
            </a:r>
          </a:p>
        </p:txBody>
      </p:sp>
      <p:cxnSp>
        <p:nvCxnSpPr>
          <p:cNvPr id="9" name="Straight Connector 8"/>
          <p:cNvCxnSpPr/>
          <p:nvPr userDrawn="1"/>
        </p:nvCxnSpPr>
        <p:spPr>
          <a:xfrm>
            <a:off x="447675" y="753343"/>
            <a:ext cx="8254365" cy="0"/>
          </a:xfrm>
          <a:prstGeom prst="line">
            <a:avLst/>
          </a:prstGeom>
          <a:ln w="6350">
            <a:solidFill>
              <a:srgbClr val="233845"/>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002" y="4799922"/>
            <a:ext cx="504038" cy="100556"/>
          </a:xfrm>
          <a:prstGeom prst="rect">
            <a:avLst/>
          </a:prstGeom>
        </p:spPr>
      </p:pic>
      <p:sp>
        <p:nvSpPr>
          <p:cNvPr id="8" name="Text Placeholder 11"/>
          <p:cNvSpPr>
            <a:spLocks noGrp="1"/>
          </p:cNvSpPr>
          <p:nvPr>
            <p:ph type="body" sz="quarter" idx="14" hasCustomPrompt="1"/>
          </p:nvPr>
        </p:nvSpPr>
        <p:spPr>
          <a:xfrm>
            <a:off x="470400" y="851651"/>
            <a:ext cx="8216399" cy="339353"/>
          </a:xfrm>
          <a:prstGeom prst="rect">
            <a:avLst/>
          </a:prstGeom>
        </p:spPr>
        <p:txBody>
          <a:bodyPr lIns="0" tIns="0" rIns="0" bIns="0" anchor="ctr">
            <a:noAutofit/>
          </a:bodyPr>
          <a:lstStyle>
            <a:lvl1pPr marL="0" indent="0">
              <a:buNone/>
              <a:defRPr sz="1800" spc="0" baseline="0">
                <a:solidFill>
                  <a:srgbClr val="884C91"/>
                </a:solidFill>
                <a:latin typeface="Segoe UI" panose="020B0502040204020203" pitchFamily="34" charset="0"/>
                <a:ea typeface="Segoe UI" panose="020B0502040204020203" pitchFamily="34" charset="0"/>
                <a:cs typeface="Segoe UI" panose="020B0502040204020203" pitchFamily="34" charset="0"/>
              </a:defRPr>
            </a:lvl1pPr>
            <a:lvl2pPr>
              <a:defRPr sz="3600" spc="40" baseline="0">
                <a:solidFill>
                  <a:srgbClr val="384D9B"/>
                </a:solidFill>
                <a:latin typeface="Arial" panose="020B0604020202020204" pitchFamily="34" charset="0"/>
              </a:defRPr>
            </a:lvl2pPr>
            <a:lvl3pPr>
              <a:defRPr sz="3600" spc="40" baseline="0">
                <a:solidFill>
                  <a:srgbClr val="384D9B"/>
                </a:solidFill>
                <a:latin typeface="Arial" panose="020B0604020202020204" pitchFamily="34" charset="0"/>
              </a:defRPr>
            </a:lvl3pPr>
            <a:lvl4pPr>
              <a:defRPr sz="3600" spc="40" baseline="0">
                <a:solidFill>
                  <a:srgbClr val="384D9B"/>
                </a:solidFill>
                <a:latin typeface="Arial" panose="020B0604020202020204" pitchFamily="34" charset="0"/>
              </a:defRPr>
            </a:lvl4pPr>
            <a:lvl5pPr>
              <a:defRPr sz="3600" spc="40" baseline="0">
                <a:solidFill>
                  <a:srgbClr val="384D9B"/>
                </a:solidFill>
                <a:latin typeface="Arial" panose="020B0604020202020204" pitchFamily="34" charset="0"/>
              </a:defRPr>
            </a:lvl5pPr>
          </a:lstStyle>
          <a:p>
            <a:pPr lvl="0"/>
            <a:r>
              <a:rPr lang="en-GB" dirty="0"/>
              <a:t>Location (Segoe UI 18pt)</a:t>
            </a:r>
          </a:p>
        </p:txBody>
      </p:sp>
      <p:sp>
        <p:nvSpPr>
          <p:cNvPr id="14" name="Slide Number Placeholder 4"/>
          <p:cNvSpPr>
            <a:spLocks noGrp="1"/>
          </p:cNvSpPr>
          <p:nvPr>
            <p:ph type="sldNum" sz="quarter" idx="4"/>
          </p:nvPr>
        </p:nvSpPr>
        <p:spPr>
          <a:xfrm>
            <a:off x="451549" y="4751915"/>
            <a:ext cx="510477" cy="190499"/>
          </a:xfrm>
          <a:prstGeom prst="rect">
            <a:avLst/>
          </a:prstGeom>
        </p:spPr>
        <p:txBody>
          <a:bodyPr vert="horz" lIns="91440" tIns="45720" rIns="91440" bIns="45720" rtlCol="0" anchor="ctr"/>
          <a:lstStyle>
            <a:lvl1pPr algn="l">
              <a:defRPr sz="800" spc="-100" baseline="0">
                <a:solidFill>
                  <a:schemeClr val="bg1">
                    <a:lumMod val="75000"/>
                  </a:schemeClr>
                </a:solidFill>
                <a:latin typeface="+mj-lt"/>
                <a:cs typeface="Arial" panose="020B0604020202020204" pitchFamily="34" charset="0"/>
              </a:defRPr>
            </a:lvl1pPr>
          </a:lstStyle>
          <a:p>
            <a:fld id="{3B3120AC-0FB0-4B1F-9EA2-DF78B8AED3C7}" type="slidenum">
              <a:rPr lang="en-GB" smtClean="0"/>
              <a:pPr/>
              <a:t>‹#›</a:t>
            </a:fld>
            <a:endParaRPr lang="en-GB" dirty="0"/>
          </a:p>
        </p:txBody>
      </p:sp>
      <p:sp>
        <p:nvSpPr>
          <p:cNvPr id="15" name="Date Placeholder 1"/>
          <p:cNvSpPr>
            <a:spLocks noGrp="1"/>
          </p:cNvSpPr>
          <p:nvPr>
            <p:ph type="dt" sz="half" idx="2"/>
          </p:nvPr>
        </p:nvSpPr>
        <p:spPr>
          <a:xfrm>
            <a:off x="962026" y="4751915"/>
            <a:ext cx="1343024" cy="190499"/>
          </a:xfrm>
          <a:prstGeom prst="rect">
            <a:avLst/>
          </a:prstGeom>
        </p:spPr>
        <p:txBody>
          <a:bodyPr vert="horz" lIns="91440" tIns="45720" rIns="91440" bIns="45720" rtlCol="0" anchor="ctr"/>
          <a:lstStyle>
            <a:lvl1pPr algn="l">
              <a:defRPr sz="800">
                <a:solidFill>
                  <a:schemeClr val="tx1">
                    <a:tint val="75000"/>
                  </a:schemeClr>
                </a:solidFill>
                <a:latin typeface="+mj-lt"/>
              </a:defRPr>
            </a:lvl1pPr>
          </a:lstStyle>
          <a:p>
            <a:r>
              <a:rPr lang="en-US"/>
              <a:t>A presentation by Wood.</a:t>
            </a:r>
            <a:endParaRPr lang="en-GB" dirty="0"/>
          </a:p>
        </p:txBody>
      </p:sp>
      <p:sp>
        <p:nvSpPr>
          <p:cNvPr id="16" name="Picture Placeholder 6"/>
          <p:cNvSpPr>
            <a:spLocks noGrp="1"/>
          </p:cNvSpPr>
          <p:nvPr>
            <p:ph type="pic" sz="quarter" idx="17"/>
          </p:nvPr>
        </p:nvSpPr>
        <p:spPr>
          <a:xfrm>
            <a:off x="467545" y="1914525"/>
            <a:ext cx="8208912" cy="2638425"/>
          </a:xfrm>
        </p:spPr>
        <p:txBody>
          <a:bodyPr anchor="ctr"/>
          <a:lstStyle>
            <a:lvl1pPr marL="0" indent="0" algn="ctr">
              <a:buNone/>
              <a:defRPr/>
            </a:lvl1pPr>
          </a:lstStyle>
          <a:p>
            <a:endParaRPr lang="en-GB"/>
          </a:p>
        </p:txBody>
      </p:sp>
      <p:sp>
        <p:nvSpPr>
          <p:cNvPr id="11" name="Footer Placeholder 3"/>
          <p:cNvSpPr>
            <a:spLocks noGrp="1"/>
          </p:cNvSpPr>
          <p:nvPr>
            <p:ph type="ftr" sz="quarter" idx="3"/>
          </p:nvPr>
        </p:nvSpPr>
        <p:spPr>
          <a:xfrm>
            <a:off x="2308011" y="4751915"/>
            <a:ext cx="5514975" cy="190800"/>
          </a:xfrm>
          <a:prstGeom prst="rect">
            <a:avLst/>
          </a:prstGeom>
        </p:spPr>
        <p:txBody>
          <a:bodyPr vert="horz" lIns="91440" tIns="45720" rIns="91440" bIns="45720" rtlCol="0" anchor="ctr"/>
          <a:lstStyle>
            <a:lvl1pPr algn="l">
              <a:defRPr sz="800" spc="0" baseline="0">
                <a:solidFill>
                  <a:schemeClr val="bg1">
                    <a:lumMod val="75000"/>
                  </a:schemeClr>
                </a:solidFill>
                <a:latin typeface="+mj-lt"/>
                <a:cs typeface="Arial" panose="020B0604020202020204" pitchFamily="34" charset="0"/>
              </a:defRPr>
            </a:lvl1pPr>
          </a:lstStyle>
          <a:p>
            <a:endParaRPr lang="en-GB" dirty="0"/>
          </a:p>
        </p:txBody>
      </p:sp>
    </p:spTree>
    <p:extLst>
      <p:ext uri="{BB962C8B-B14F-4D97-AF65-F5344CB8AC3E}">
        <p14:creationId xmlns:p14="http://schemas.microsoft.com/office/powerpoint/2010/main" val="1413600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93993" y="2335088"/>
            <a:ext cx="1556014" cy="473325"/>
          </a:xfrm>
          <a:prstGeom prst="rect">
            <a:avLst/>
          </a:prstGeom>
        </p:spPr>
      </p:pic>
      <p:sp>
        <p:nvSpPr>
          <p:cNvPr id="4" name="Subtitle 2"/>
          <p:cNvSpPr txBox="1">
            <a:spLocks/>
          </p:cNvSpPr>
          <p:nvPr userDrawn="1"/>
        </p:nvSpPr>
        <p:spPr>
          <a:xfrm>
            <a:off x="1371600" y="4543425"/>
            <a:ext cx="6400800" cy="535828"/>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1400" kern="1200" spc="0" baseline="0">
                <a:solidFill>
                  <a:srgbClr val="233845"/>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400" kern="1200" spc="0" baseline="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200" kern="1200" spc="0" baseline="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spc="0" baseline="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spc="0" baseline="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r>
              <a:rPr lang="en-US" sz="1200" b="1" dirty="0">
                <a:solidFill>
                  <a:srgbClr val="233845"/>
                </a:solidFill>
                <a:latin typeface="Segoe UI" panose="020B0502040204020203" pitchFamily="34" charset="0"/>
                <a:ea typeface="Segoe UI" panose="020B0502040204020203" pitchFamily="34" charset="0"/>
                <a:cs typeface="Segoe UI" panose="020B0502040204020203" pitchFamily="34" charset="0"/>
              </a:rPr>
              <a:t>woodplc.com</a:t>
            </a:r>
            <a:endParaRPr lang="en-GB" sz="1200" b="1" dirty="0">
              <a:solidFill>
                <a:srgbClr val="233845"/>
              </a:solidFill>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114683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tandard layout red W">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1005793"/>
            <a:ext cx="8229600" cy="3535040"/>
          </a:xfrm>
        </p:spPr>
        <p:txBody>
          <a:bodyPr/>
          <a:lstStyle>
            <a:lvl1pPr>
              <a:defRPr sz="2500" spc="0" baseline="0">
                <a:solidFill>
                  <a:srgbClr val="1A3441"/>
                </a:solidFill>
              </a:defRPr>
            </a:lvl1pPr>
            <a:lvl2pPr>
              <a:defRPr sz="2500" spc="0" baseline="0">
                <a:solidFill>
                  <a:srgbClr val="1A3441"/>
                </a:solidFill>
              </a:defRPr>
            </a:lvl2pPr>
            <a:lvl3pPr>
              <a:defRPr sz="2200" spc="0" baseline="0">
                <a:solidFill>
                  <a:srgbClr val="1A3441"/>
                </a:solidFill>
              </a:defRPr>
            </a:lvl3pPr>
            <a:lvl4pPr>
              <a:defRPr spc="0" baseline="0">
                <a:solidFill>
                  <a:srgbClr val="1A3441"/>
                </a:solidFill>
              </a:defRPr>
            </a:lvl4pPr>
            <a:lvl5pPr>
              <a:defRPr spc="0" baseline="0">
                <a:solidFill>
                  <a:srgbClr val="1A344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11"/>
          <p:cNvSpPr>
            <a:spLocks noGrp="1"/>
          </p:cNvSpPr>
          <p:nvPr>
            <p:ph type="body" sz="quarter" idx="13" hasCustomPrompt="1"/>
          </p:nvPr>
        </p:nvSpPr>
        <p:spPr>
          <a:xfrm>
            <a:off x="467545" y="383008"/>
            <a:ext cx="8208912" cy="457691"/>
          </a:xfrm>
          <a:prstGeom prst="rect">
            <a:avLst/>
          </a:prstGeom>
        </p:spPr>
        <p:txBody>
          <a:bodyPr lIns="0" tIns="72000" rIns="0" bIns="0">
            <a:noAutofit/>
          </a:bodyPr>
          <a:lstStyle>
            <a:lvl1pPr marL="0" indent="0">
              <a:buNone/>
              <a:defRPr sz="2800" spc="0" baseline="0">
                <a:solidFill>
                  <a:srgbClr val="1A3441"/>
                </a:solidFill>
                <a:latin typeface="Arial" panose="020B0604020202020204" pitchFamily="34" charset="0"/>
              </a:defRPr>
            </a:lvl1pPr>
            <a:lvl2pPr>
              <a:defRPr sz="3600" spc="40" baseline="0">
                <a:solidFill>
                  <a:srgbClr val="384D9B"/>
                </a:solidFill>
                <a:latin typeface="Arial" panose="020B0604020202020204" pitchFamily="34" charset="0"/>
              </a:defRPr>
            </a:lvl2pPr>
            <a:lvl3pPr>
              <a:defRPr sz="3600" spc="40" baseline="0">
                <a:solidFill>
                  <a:srgbClr val="384D9B"/>
                </a:solidFill>
                <a:latin typeface="Arial" panose="020B0604020202020204" pitchFamily="34" charset="0"/>
              </a:defRPr>
            </a:lvl3pPr>
            <a:lvl4pPr>
              <a:defRPr sz="3600" spc="40" baseline="0">
                <a:solidFill>
                  <a:srgbClr val="384D9B"/>
                </a:solidFill>
                <a:latin typeface="Arial" panose="020B0604020202020204" pitchFamily="34" charset="0"/>
              </a:defRPr>
            </a:lvl4pPr>
            <a:lvl5pPr>
              <a:defRPr sz="3600" spc="40" baseline="0">
                <a:solidFill>
                  <a:srgbClr val="384D9B"/>
                </a:solidFill>
                <a:latin typeface="Arial" panose="020B0604020202020204" pitchFamily="34" charset="0"/>
              </a:defRPr>
            </a:lvl5pPr>
          </a:lstStyle>
          <a:p>
            <a:pPr lvl="0"/>
            <a:r>
              <a:rPr lang="en-GB" dirty="0"/>
              <a:t>Title Extension 02</a:t>
            </a:r>
          </a:p>
        </p:txBody>
      </p:sp>
      <p:sp>
        <p:nvSpPr>
          <p:cNvPr id="6" name="Footer Placeholder 3"/>
          <p:cNvSpPr>
            <a:spLocks noGrp="1"/>
          </p:cNvSpPr>
          <p:nvPr>
            <p:ph type="ftr" sz="quarter" idx="3"/>
          </p:nvPr>
        </p:nvSpPr>
        <p:spPr>
          <a:xfrm>
            <a:off x="1118297" y="4753717"/>
            <a:ext cx="6701727" cy="190499"/>
          </a:xfrm>
          <a:prstGeom prst="rect">
            <a:avLst/>
          </a:prstGeom>
        </p:spPr>
        <p:txBody>
          <a:bodyPr vert="horz" lIns="91440" tIns="45720" rIns="91440" bIns="45720" rtlCol="0" anchor="ctr"/>
          <a:lstStyle>
            <a:lvl1pPr algn="l">
              <a:defRPr sz="1400" spc="0" baseline="0">
                <a:solidFill>
                  <a:schemeClr val="bg1">
                    <a:lumMod val="75000"/>
                  </a:schemeClr>
                </a:solidFill>
                <a:latin typeface="Arial" panose="020B0604020202020204" pitchFamily="34" charset="0"/>
                <a:cs typeface="Arial" panose="020B0604020202020204" pitchFamily="34" charset="0"/>
              </a:defRPr>
            </a:lvl1pPr>
          </a:lstStyle>
          <a:p>
            <a:endParaRPr lang="en-GB" dirty="0"/>
          </a:p>
        </p:txBody>
      </p:sp>
      <p:sp>
        <p:nvSpPr>
          <p:cNvPr id="7" name="Slide Number Placeholder 4"/>
          <p:cNvSpPr>
            <a:spLocks noGrp="1"/>
          </p:cNvSpPr>
          <p:nvPr>
            <p:ph type="sldNum" sz="quarter" idx="4"/>
          </p:nvPr>
        </p:nvSpPr>
        <p:spPr>
          <a:xfrm>
            <a:off x="451549" y="4751915"/>
            <a:ext cx="510477" cy="190499"/>
          </a:xfrm>
          <a:prstGeom prst="rect">
            <a:avLst/>
          </a:prstGeom>
        </p:spPr>
        <p:txBody>
          <a:bodyPr vert="horz" lIns="91440" tIns="45720" rIns="91440" bIns="45720" rtlCol="0" anchor="ctr"/>
          <a:lstStyle>
            <a:lvl1pPr algn="l">
              <a:defRPr sz="1200" spc="-100" baseline="0">
                <a:solidFill>
                  <a:schemeClr val="bg1">
                    <a:lumMod val="75000"/>
                  </a:schemeClr>
                </a:solidFill>
                <a:latin typeface="Arial" panose="020B0604020202020204" pitchFamily="34" charset="0"/>
                <a:cs typeface="Arial" panose="020B0604020202020204" pitchFamily="34" charset="0"/>
              </a:defRPr>
            </a:lvl1pPr>
          </a:lstStyle>
          <a:p>
            <a:fld id="{3B3120AC-0FB0-4B1F-9EA2-DF78B8AED3C7}" type="slidenum">
              <a:rPr lang="en-GB" smtClean="0"/>
              <a:pPr/>
              <a:t>‹#›</a:t>
            </a:fld>
            <a:endParaRPr lang="en-GB" dirty="0"/>
          </a:p>
        </p:txBody>
      </p:sp>
      <p:cxnSp>
        <p:nvCxnSpPr>
          <p:cNvPr id="8" name="Straight Connector 7"/>
          <p:cNvCxnSpPr/>
          <p:nvPr userDrawn="1"/>
        </p:nvCxnSpPr>
        <p:spPr>
          <a:xfrm>
            <a:off x="447675" y="914400"/>
            <a:ext cx="8254365" cy="0"/>
          </a:xfrm>
          <a:prstGeom prst="line">
            <a:avLst/>
          </a:prstGeom>
          <a:ln w="6350">
            <a:solidFill>
              <a:srgbClr val="23384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002" y="4799922"/>
            <a:ext cx="504038" cy="100556"/>
          </a:xfrm>
          <a:prstGeom prst="rect">
            <a:avLst/>
          </a:prstGeom>
        </p:spPr>
      </p:pic>
    </p:spTree>
    <p:extLst>
      <p:ext uri="{BB962C8B-B14F-4D97-AF65-F5344CB8AC3E}">
        <p14:creationId xmlns:p14="http://schemas.microsoft.com/office/powerpoint/2010/main" val="1520024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tandard layout with landscape">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5" name="Content Placeholder 2"/>
          <p:cNvSpPr>
            <a:spLocks noGrp="1"/>
          </p:cNvSpPr>
          <p:nvPr>
            <p:ph idx="1"/>
          </p:nvPr>
        </p:nvSpPr>
        <p:spPr>
          <a:xfrm>
            <a:off x="457200" y="844735"/>
            <a:ext cx="8229600" cy="3701413"/>
          </a:xfrm>
        </p:spPr>
        <p:txBody>
          <a:bodyPr/>
          <a:lstStyle>
            <a:lvl1pPr>
              <a:defRPr sz="2500" spc="0" baseline="0">
                <a:solidFill>
                  <a:srgbClr val="1A3441"/>
                </a:solidFill>
              </a:defRPr>
            </a:lvl1pPr>
            <a:lvl2pPr>
              <a:defRPr sz="2500" spc="0" baseline="0">
                <a:solidFill>
                  <a:srgbClr val="1A3441"/>
                </a:solidFill>
              </a:defRPr>
            </a:lvl2pPr>
            <a:lvl3pPr>
              <a:defRPr sz="2200" spc="0" baseline="0">
                <a:solidFill>
                  <a:srgbClr val="1A3441"/>
                </a:solidFill>
              </a:defRPr>
            </a:lvl3pPr>
            <a:lvl4pPr>
              <a:defRPr spc="0" baseline="0">
                <a:solidFill>
                  <a:srgbClr val="1A3441"/>
                </a:solidFill>
              </a:defRPr>
            </a:lvl4pPr>
            <a:lvl5pPr>
              <a:defRPr spc="0" baseline="0">
                <a:solidFill>
                  <a:srgbClr val="1A344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Placeholder 11"/>
          <p:cNvSpPr>
            <a:spLocks noGrp="1"/>
          </p:cNvSpPr>
          <p:nvPr>
            <p:ph type="body" sz="quarter" idx="13" hasCustomPrompt="1"/>
          </p:nvPr>
        </p:nvSpPr>
        <p:spPr>
          <a:xfrm>
            <a:off x="467545" y="221951"/>
            <a:ext cx="8208912" cy="457691"/>
          </a:xfrm>
          <a:prstGeom prst="rect">
            <a:avLst/>
          </a:prstGeom>
        </p:spPr>
        <p:txBody>
          <a:bodyPr lIns="0" tIns="72000" rIns="0" bIns="0">
            <a:noAutofit/>
          </a:bodyPr>
          <a:lstStyle>
            <a:lvl1pPr marL="0" indent="0">
              <a:buNone/>
              <a:defRPr sz="2800" spc="0" baseline="0">
                <a:solidFill>
                  <a:srgbClr val="1A3441"/>
                </a:solidFill>
                <a:latin typeface="Arial" panose="020B0604020202020204" pitchFamily="34" charset="0"/>
              </a:defRPr>
            </a:lvl1pPr>
            <a:lvl2pPr>
              <a:defRPr sz="3600" spc="40" baseline="0">
                <a:solidFill>
                  <a:srgbClr val="384D9B"/>
                </a:solidFill>
                <a:latin typeface="Arial" panose="020B0604020202020204" pitchFamily="34" charset="0"/>
              </a:defRPr>
            </a:lvl2pPr>
            <a:lvl3pPr>
              <a:defRPr sz="3600" spc="40" baseline="0">
                <a:solidFill>
                  <a:srgbClr val="384D9B"/>
                </a:solidFill>
                <a:latin typeface="Arial" panose="020B0604020202020204" pitchFamily="34" charset="0"/>
              </a:defRPr>
            </a:lvl3pPr>
            <a:lvl4pPr>
              <a:defRPr sz="3600" spc="40" baseline="0">
                <a:solidFill>
                  <a:srgbClr val="384D9B"/>
                </a:solidFill>
                <a:latin typeface="Arial" panose="020B0604020202020204" pitchFamily="34" charset="0"/>
              </a:defRPr>
            </a:lvl4pPr>
            <a:lvl5pPr>
              <a:defRPr sz="3600" spc="40" baseline="0">
                <a:solidFill>
                  <a:srgbClr val="384D9B"/>
                </a:solidFill>
                <a:latin typeface="Arial" panose="020B0604020202020204" pitchFamily="34" charset="0"/>
              </a:defRPr>
            </a:lvl5pPr>
          </a:lstStyle>
          <a:p>
            <a:pPr lvl="0"/>
            <a:r>
              <a:rPr lang="en-GB" dirty="0"/>
              <a:t>Title Extension 02</a:t>
            </a:r>
          </a:p>
        </p:txBody>
      </p:sp>
      <p:sp>
        <p:nvSpPr>
          <p:cNvPr id="7" name="Footer Placeholder 3"/>
          <p:cNvSpPr>
            <a:spLocks noGrp="1"/>
          </p:cNvSpPr>
          <p:nvPr>
            <p:ph type="ftr" sz="quarter" idx="3"/>
          </p:nvPr>
        </p:nvSpPr>
        <p:spPr>
          <a:xfrm>
            <a:off x="1118297" y="4753717"/>
            <a:ext cx="6701727" cy="190499"/>
          </a:xfrm>
          <a:prstGeom prst="rect">
            <a:avLst/>
          </a:prstGeom>
        </p:spPr>
        <p:txBody>
          <a:bodyPr vert="horz" lIns="91440" tIns="45720" rIns="91440" bIns="45720" rtlCol="0" anchor="ctr"/>
          <a:lstStyle>
            <a:lvl1pPr algn="l">
              <a:defRPr sz="1400" spc="0" baseline="0">
                <a:solidFill>
                  <a:schemeClr val="bg1">
                    <a:lumMod val="75000"/>
                  </a:schemeClr>
                </a:solidFill>
                <a:latin typeface="Arial" panose="020B0604020202020204" pitchFamily="34" charset="0"/>
                <a:cs typeface="Arial" panose="020B0604020202020204" pitchFamily="34" charset="0"/>
              </a:defRPr>
            </a:lvl1pPr>
          </a:lstStyle>
          <a:p>
            <a:endParaRPr lang="en-GB" dirty="0"/>
          </a:p>
        </p:txBody>
      </p:sp>
      <p:sp>
        <p:nvSpPr>
          <p:cNvPr id="8" name="Slide Number Placeholder 4"/>
          <p:cNvSpPr>
            <a:spLocks noGrp="1"/>
          </p:cNvSpPr>
          <p:nvPr>
            <p:ph type="sldNum" sz="quarter" idx="4"/>
          </p:nvPr>
        </p:nvSpPr>
        <p:spPr>
          <a:xfrm>
            <a:off x="451549" y="4751915"/>
            <a:ext cx="510477" cy="190499"/>
          </a:xfrm>
          <a:prstGeom prst="rect">
            <a:avLst/>
          </a:prstGeom>
        </p:spPr>
        <p:txBody>
          <a:bodyPr vert="horz" lIns="91440" tIns="45720" rIns="91440" bIns="45720" rtlCol="0" anchor="ctr"/>
          <a:lstStyle>
            <a:lvl1pPr algn="l">
              <a:defRPr sz="1200" spc="-100" baseline="0">
                <a:solidFill>
                  <a:schemeClr val="bg1">
                    <a:lumMod val="75000"/>
                  </a:schemeClr>
                </a:solidFill>
                <a:latin typeface="Arial" panose="020B0604020202020204" pitchFamily="34" charset="0"/>
                <a:cs typeface="Arial" panose="020B0604020202020204" pitchFamily="34" charset="0"/>
              </a:defRPr>
            </a:lvl1pPr>
          </a:lstStyle>
          <a:p>
            <a:fld id="{3B3120AC-0FB0-4B1F-9EA2-DF78B8AED3C7}" type="slidenum">
              <a:rPr lang="en-GB" smtClean="0"/>
              <a:pPr/>
              <a:t>‹#›</a:t>
            </a:fld>
            <a:endParaRPr lang="en-GB" dirty="0"/>
          </a:p>
        </p:txBody>
      </p:sp>
      <p:cxnSp>
        <p:nvCxnSpPr>
          <p:cNvPr id="9" name="Straight Connector 8"/>
          <p:cNvCxnSpPr/>
          <p:nvPr userDrawn="1"/>
        </p:nvCxnSpPr>
        <p:spPr>
          <a:xfrm>
            <a:off x="447675" y="753343"/>
            <a:ext cx="8254365" cy="0"/>
          </a:xfrm>
          <a:prstGeom prst="line">
            <a:avLst/>
          </a:prstGeom>
          <a:ln w="6350">
            <a:solidFill>
              <a:srgbClr val="233845"/>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98002" y="4799922"/>
            <a:ext cx="504038" cy="100556"/>
          </a:xfrm>
          <a:prstGeom prst="rect">
            <a:avLst/>
          </a:prstGeom>
        </p:spPr>
      </p:pic>
    </p:spTree>
    <p:extLst>
      <p:ext uri="{BB962C8B-B14F-4D97-AF65-F5344CB8AC3E}">
        <p14:creationId xmlns:p14="http://schemas.microsoft.com/office/powerpoint/2010/main" val="3271616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Teal">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339"/>
            <a:ext cx="9144000" cy="5140822"/>
          </a:xfrm>
          <a:prstGeom prst="rect">
            <a:avLst/>
          </a:prstGeom>
        </p:spPr>
      </p:pic>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25186" y="464750"/>
            <a:ext cx="1556014" cy="473325"/>
          </a:xfrm>
          <a:prstGeom prst="rect">
            <a:avLst/>
          </a:prstGeom>
        </p:spPr>
      </p:pic>
      <p:sp>
        <p:nvSpPr>
          <p:cNvPr id="7" name="Subtitle 2"/>
          <p:cNvSpPr txBox="1">
            <a:spLocks/>
          </p:cNvSpPr>
          <p:nvPr userDrawn="1"/>
        </p:nvSpPr>
        <p:spPr>
          <a:xfrm>
            <a:off x="425186" y="4543425"/>
            <a:ext cx="6400800" cy="185329"/>
          </a:xfrm>
          <a:prstGeom prst="rect">
            <a:avLst/>
          </a:prstGeom>
        </p:spPr>
        <p:txBody>
          <a:bodyPr vert="horz" lIns="0" tIns="0" rIns="0" bIns="0" rtlCol="0">
            <a:normAutofit/>
          </a:bodyPr>
          <a:lstStyle>
            <a:lvl1pPr marL="0" indent="0" algn="l" defTabSz="914400" rtl="0" eaLnBrk="1" latinLnBrk="0" hangingPunct="1">
              <a:spcBef>
                <a:spcPct val="20000"/>
              </a:spcBef>
              <a:buFont typeface="Arial" panose="020B0604020202020204" pitchFamily="34" charset="0"/>
              <a:buNone/>
              <a:defRPr sz="1400" kern="1200" spc="0" baseline="0">
                <a:solidFill>
                  <a:srgbClr val="233845"/>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400" kern="1200" spc="0" baseline="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200" kern="1200" spc="0" baseline="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spc="0" baseline="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spc="0" baseline="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200" b="1" dirty="0">
                <a:solidFill>
                  <a:srgbClr val="2DBDB6"/>
                </a:solidFill>
                <a:latin typeface="Segoe UI" panose="020B0502040204020203" pitchFamily="34" charset="0"/>
                <a:ea typeface="Segoe UI" panose="020B0502040204020203" pitchFamily="34" charset="0"/>
                <a:cs typeface="Segoe UI" panose="020B0502040204020203" pitchFamily="34" charset="0"/>
              </a:rPr>
              <a:t>woodplc.com</a:t>
            </a:r>
            <a:endParaRPr lang="en-GB" sz="1200" b="1" dirty="0">
              <a:solidFill>
                <a:srgbClr val="2DBDB6"/>
              </a:solidFill>
              <a:latin typeface="Segoe UI" panose="020B0502040204020203" pitchFamily="34" charset="0"/>
              <a:ea typeface="Segoe UI" panose="020B0502040204020203" pitchFamily="34" charset="0"/>
              <a:cs typeface="Segoe UI" panose="020B0502040204020203" pitchFamily="34" charset="0"/>
            </a:endParaRPr>
          </a:p>
        </p:txBody>
      </p:sp>
      <p:sp>
        <p:nvSpPr>
          <p:cNvPr id="9" name="Title 1"/>
          <p:cNvSpPr>
            <a:spLocks noGrp="1"/>
          </p:cNvSpPr>
          <p:nvPr>
            <p:ph type="ctrTitle" hasCustomPrompt="1"/>
          </p:nvPr>
        </p:nvSpPr>
        <p:spPr>
          <a:xfrm>
            <a:off x="425186" y="1800000"/>
            <a:ext cx="3600000" cy="1800000"/>
          </a:xfrm>
          <a:prstGeom prst="rect">
            <a:avLst/>
          </a:prstGeom>
        </p:spPr>
        <p:txBody>
          <a:bodyPr lIns="0" tIns="0" rIns="0" bIns="0">
            <a:normAutofit/>
          </a:bodyPr>
          <a:lstStyle>
            <a:lvl1pPr algn="l">
              <a:defRPr sz="2800" spc="0" baseline="0">
                <a:solidFill>
                  <a:srgbClr val="233845"/>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Presentation title </a:t>
            </a:r>
            <a:br>
              <a:rPr lang="en-US" dirty="0"/>
            </a:br>
            <a:r>
              <a:rPr lang="en-US" dirty="0"/>
              <a:t>here over a maximum </a:t>
            </a:r>
            <a:br>
              <a:rPr lang="en-US" dirty="0"/>
            </a:br>
            <a:r>
              <a:rPr lang="en-US" dirty="0"/>
              <a:t>of three lines</a:t>
            </a:r>
            <a:endParaRPr lang="en-GB" dirty="0"/>
          </a:p>
        </p:txBody>
      </p:sp>
      <p:sp>
        <p:nvSpPr>
          <p:cNvPr id="10" name="Subtitle 2"/>
          <p:cNvSpPr>
            <a:spLocks noGrp="1"/>
          </p:cNvSpPr>
          <p:nvPr>
            <p:ph type="subTitle" idx="1" hasCustomPrompt="1"/>
          </p:nvPr>
        </p:nvSpPr>
        <p:spPr>
          <a:xfrm>
            <a:off x="425186" y="3600000"/>
            <a:ext cx="3600000" cy="540000"/>
          </a:xfrm>
        </p:spPr>
        <p:txBody>
          <a:bodyPr lIns="0" tIns="0" bIns="0">
            <a:normAutofit/>
          </a:bodyPr>
          <a:lstStyle>
            <a:lvl1pPr marL="0" indent="0" algn="l">
              <a:buNone/>
              <a:defRPr sz="1800" spc="0" baseline="0">
                <a:solidFill>
                  <a:srgbClr val="233845"/>
                </a:solidFill>
                <a:latin typeface="Segoe UI" panose="020B0502040204020203" pitchFamily="34" charset="0"/>
                <a:ea typeface="Segoe UI" panose="020B0502040204020203" pitchFamily="34" charset="0"/>
                <a:cs typeface="Segoe UI" panose="020B05020402040202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endParaRPr lang="en-GB" dirty="0"/>
          </a:p>
        </p:txBody>
      </p:sp>
    </p:spTree>
    <p:extLst>
      <p:ext uri="{BB962C8B-B14F-4D97-AF65-F5344CB8AC3E}">
        <p14:creationId xmlns:p14="http://schemas.microsoft.com/office/powerpoint/2010/main" val="47796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Green">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339"/>
            <a:ext cx="9144000" cy="5140822"/>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25186" y="464750"/>
            <a:ext cx="1556014" cy="473325"/>
          </a:xfrm>
          <a:prstGeom prst="rect">
            <a:avLst/>
          </a:prstGeom>
        </p:spPr>
      </p:pic>
      <p:sp>
        <p:nvSpPr>
          <p:cNvPr id="12" name="Subtitle 2"/>
          <p:cNvSpPr txBox="1">
            <a:spLocks/>
          </p:cNvSpPr>
          <p:nvPr userDrawn="1"/>
        </p:nvSpPr>
        <p:spPr>
          <a:xfrm>
            <a:off x="425186" y="4543425"/>
            <a:ext cx="6400800" cy="185329"/>
          </a:xfrm>
          <a:prstGeom prst="rect">
            <a:avLst/>
          </a:prstGeom>
        </p:spPr>
        <p:txBody>
          <a:bodyPr vert="horz" lIns="0" tIns="0" rIns="0" bIns="0" rtlCol="0">
            <a:normAutofit/>
          </a:bodyPr>
          <a:lstStyle>
            <a:lvl1pPr marL="0" indent="0" algn="l" defTabSz="914400" rtl="0" eaLnBrk="1" latinLnBrk="0" hangingPunct="1">
              <a:spcBef>
                <a:spcPct val="20000"/>
              </a:spcBef>
              <a:buFont typeface="Arial" panose="020B0604020202020204" pitchFamily="34" charset="0"/>
              <a:buNone/>
              <a:defRPr sz="1400" kern="1200" spc="0" baseline="0">
                <a:solidFill>
                  <a:srgbClr val="233845"/>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400" kern="1200" spc="0" baseline="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200" kern="1200" spc="0" baseline="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spc="0" baseline="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spc="0" baseline="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200" b="1" dirty="0">
                <a:solidFill>
                  <a:srgbClr val="88C540"/>
                </a:solidFill>
                <a:latin typeface="Segoe UI" panose="020B0502040204020203" pitchFamily="34" charset="0"/>
                <a:ea typeface="Segoe UI" panose="020B0502040204020203" pitchFamily="34" charset="0"/>
                <a:cs typeface="Segoe UI" panose="020B0502040204020203" pitchFamily="34" charset="0"/>
              </a:rPr>
              <a:t>woodplc.com</a:t>
            </a:r>
            <a:endParaRPr lang="en-GB" sz="1200" b="1" dirty="0">
              <a:solidFill>
                <a:srgbClr val="88C540"/>
              </a:solidFill>
              <a:latin typeface="Segoe UI" panose="020B0502040204020203" pitchFamily="34" charset="0"/>
              <a:ea typeface="Segoe UI" panose="020B0502040204020203" pitchFamily="34" charset="0"/>
              <a:cs typeface="Segoe UI" panose="020B0502040204020203" pitchFamily="34" charset="0"/>
            </a:endParaRPr>
          </a:p>
        </p:txBody>
      </p:sp>
      <p:sp>
        <p:nvSpPr>
          <p:cNvPr id="13" name="Title 1"/>
          <p:cNvSpPr>
            <a:spLocks noGrp="1"/>
          </p:cNvSpPr>
          <p:nvPr>
            <p:ph type="ctrTitle" hasCustomPrompt="1"/>
          </p:nvPr>
        </p:nvSpPr>
        <p:spPr>
          <a:xfrm>
            <a:off x="425186" y="1800000"/>
            <a:ext cx="3600000" cy="1800000"/>
          </a:xfrm>
          <a:prstGeom prst="rect">
            <a:avLst/>
          </a:prstGeom>
        </p:spPr>
        <p:txBody>
          <a:bodyPr lIns="0" tIns="0" rIns="0" bIns="0">
            <a:normAutofit/>
          </a:bodyPr>
          <a:lstStyle>
            <a:lvl1pPr algn="l">
              <a:defRPr sz="2800" spc="0" baseline="0">
                <a:solidFill>
                  <a:srgbClr val="233845"/>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Presentation title </a:t>
            </a:r>
            <a:br>
              <a:rPr lang="en-US" dirty="0"/>
            </a:br>
            <a:r>
              <a:rPr lang="en-US" dirty="0"/>
              <a:t>here over a maximum </a:t>
            </a:r>
            <a:br>
              <a:rPr lang="en-US" dirty="0"/>
            </a:br>
            <a:r>
              <a:rPr lang="en-US" dirty="0"/>
              <a:t>of three lines</a:t>
            </a:r>
            <a:endParaRPr lang="en-GB" dirty="0"/>
          </a:p>
        </p:txBody>
      </p:sp>
      <p:sp>
        <p:nvSpPr>
          <p:cNvPr id="14" name="Subtitle 2"/>
          <p:cNvSpPr>
            <a:spLocks noGrp="1"/>
          </p:cNvSpPr>
          <p:nvPr>
            <p:ph type="subTitle" idx="1" hasCustomPrompt="1"/>
          </p:nvPr>
        </p:nvSpPr>
        <p:spPr>
          <a:xfrm>
            <a:off x="425186" y="3600000"/>
            <a:ext cx="3600000" cy="540000"/>
          </a:xfrm>
        </p:spPr>
        <p:txBody>
          <a:bodyPr lIns="0" tIns="0" bIns="0">
            <a:normAutofit/>
          </a:bodyPr>
          <a:lstStyle>
            <a:lvl1pPr marL="0" indent="0" algn="l">
              <a:buNone/>
              <a:defRPr sz="1800" spc="0" baseline="0">
                <a:solidFill>
                  <a:srgbClr val="233845"/>
                </a:solidFill>
                <a:latin typeface="Segoe UI" panose="020B0502040204020203" pitchFamily="34" charset="0"/>
                <a:ea typeface="Segoe UI" panose="020B0502040204020203" pitchFamily="34" charset="0"/>
                <a:cs typeface="Segoe UI" panose="020B05020402040202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endParaRPr lang="en-GB" dirty="0"/>
          </a:p>
        </p:txBody>
      </p:sp>
    </p:spTree>
    <p:extLst>
      <p:ext uri="{BB962C8B-B14F-4D97-AF65-F5344CB8AC3E}">
        <p14:creationId xmlns:p14="http://schemas.microsoft.com/office/powerpoint/2010/main" val="3145669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 Grey">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9"/>
            <a:ext cx="9143998" cy="5140822"/>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25186" y="464750"/>
            <a:ext cx="1556014" cy="473325"/>
          </a:xfrm>
          <a:prstGeom prst="rect">
            <a:avLst/>
          </a:prstGeom>
        </p:spPr>
      </p:pic>
      <p:sp>
        <p:nvSpPr>
          <p:cNvPr id="7" name="Subtitle 2"/>
          <p:cNvSpPr txBox="1">
            <a:spLocks/>
          </p:cNvSpPr>
          <p:nvPr userDrawn="1"/>
        </p:nvSpPr>
        <p:spPr>
          <a:xfrm>
            <a:off x="425186" y="4543425"/>
            <a:ext cx="6400800" cy="185329"/>
          </a:xfrm>
          <a:prstGeom prst="rect">
            <a:avLst/>
          </a:prstGeom>
        </p:spPr>
        <p:txBody>
          <a:bodyPr vert="horz" lIns="0" tIns="0" rIns="0" bIns="0" rtlCol="0">
            <a:normAutofit/>
          </a:bodyPr>
          <a:lstStyle>
            <a:lvl1pPr marL="0" indent="0" algn="l" defTabSz="914400" rtl="0" eaLnBrk="1" latinLnBrk="0" hangingPunct="1">
              <a:spcBef>
                <a:spcPct val="20000"/>
              </a:spcBef>
              <a:buFont typeface="Arial" panose="020B0604020202020204" pitchFamily="34" charset="0"/>
              <a:buNone/>
              <a:defRPr sz="1400" kern="1200" spc="0" baseline="0">
                <a:solidFill>
                  <a:srgbClr val="233845"/>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400" kern="1200" spc="0" baseline="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200" kern="1200" spc="0" baseline="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spc="0" baseline="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spc="0" baseline="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200" b="1" dirty="0">
                <a:solidFill>
                  <a:srgbClr val="233845"/>
                </a:solidFill>
                <a:latin typeface="Segoe UI" panose="020B0502040204020203" pitchFamily="34" charset="0"/>
                <a:ea typeface="Segoe UI" panose="020B0502040204020203" pitchFamily="34" charset="0"/>
                <a:cs typeface="Segoe UI" panose="020B0502040204020203" pitchFamily="34" charset="0"/>
              </a:rPr>
              <a:t>woodplc.com</a:t>
            </a:r>
            <a:endParaRPr lang="en-GB" sz="1200" b="1" dirty="0">
              <a:solidFill>
                <a:srgbClr val="233845"/>
              </a:solidFill>
              <a:latin typeface="Segoe UI" panose="020B0502040204020203" pitchFamily="34" charset="0"/>
              <a:ea typeface="Segoe UI" panose="020B0502040204020203" pitchFamily="34" charset="0"/>
              <a:cs typeface="Segoe UI" panose="020B0502040204020203" pitchFamily="34" charset="0"/>
            </a:endParaRPr>
          </a:p>
        </p:txBody>
      </p:sp>
      <p:pic>
        <p:nvPicPr>
          <p:cNvPr id="12" name="Picture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198002" y="4799922"/>
            <a:ext cx="504038" cy="100556"/>
          </a:xfrm>
          <a:prstGeom prst="rect">
            <a:avLst/>
          </a:prstGeom>
        </p:spPr>
      </p:pic>
      <p:sp>
        <p:nvSpPr>
          <p:cNvPr id="13" name="Title 1"/>
          <p:cNvSpPr>
            <a:spLocks noGrp="1"/>
          </p:cNvSpPr>
          <p:nvPr>
            <p:ph type="ctrTitle" hasCustomPrompt="1"/>
          </p:nvPr>
        </p:nvSpPr>
        <p:spPr>
          <a:xfrm>
            <a:off x="425186" y="1800000"/>
            <a:ext cx="3600000" cy="1800000"/>
          </a:xfrm>
          <a:prstGeom prst="rect">
            <a:avLst/>
          </a:prstGeom>
        </p:spPr>
        <p:txBody>
          <a:bodyPr lIns="0" tIns="0" rIns="0" bIns="0">
            <a:normAutofit/>
          </a:bodyPr>
          <a:lstStyle>
            <a:lvl1pPr algn="l">
              <a:defRPr sz="2800" spc="0" baseline="0">
                <a:solidFill>
                  <a:srgbClr val="233845"/>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Presentation title </a:t>
            </a:r>
            <a:br>
              <a:rPr lang="en-US" dirty="0"/>
            </a:br>
            <a:r>
              <a:rPr lang="en-US" dirty="0"/>
              <a:t>here over a maximum </a:t>
            </a:r>
            <a:br>
              <a:rPr lang="en-US" dirty="0"/>
            </a:br>
            <a:r>
              <a:rPr lang="en-US" dirty="0"/>
              <a:t>of three lines</a:t>
            </a:r>
            <a:endParaRPr lang="en-GB" dirty="0"/>
          </a:p>
        </p:txBody>
      </p:sp>
      <p:sp>
        <p:nvSpPr>
          <p:cNvPr id="14" name="Subtitle 2"/>
          <p:cNvSpPr>
            <a:spLocks noGrp="1"/>
          </p:cNvSpPr>
          <p:nvPr>
            <p:ph type="subTitle" idx="1" hasCustomPrompt="1"/>
          </p:nvPr>
        </p:nvSpPr>
        <p:spPr>
          <a:xfrm>
            <a:off x="425186" y="3600000"/>
            <a:ext cx="3600000" cy="540000"/>
          </a:xfrm>
        </p:spPr>
        <p:txBody>
          <a:bodyPr lIns="0" tIns="0" bIns="0">
            <a:normAutofit/>
          </a:bodyPr>
          <a:lstStyle>
            <a:lvl1pPr marL="0" indent="0" algn="l">
              <a:buNone/>
              <a:defRPr sz="1800" spc="0" baseline="0">
                <a:solidFill>
                  <a:srgbClr val="233845"/>
                </a:solidFill>
                <a:latin typeface="Segoe UI" panose="020B0502040204020203" pitchFamily="34" charset="0"/>
                <a:ea typeface="Segoe UI" panose="020B0502040204020203" pitchFamily="34" charset="0"/>
                <a:cs typeface="Segoe UI" panose="020B05020402040202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endParaRPr lang="en-GB" dirty="0"/>
          </a:p>
        </p:txBody>
      </p:sp>
    </p:spTree>
    <p:extLst>
      <p:ext uri="{BB962C8B-B14F-4D97-AF65-F5344CB8AC3E}">
        <p14:creationId xmlns:p14="http://schemas.microsoft.com/office/powerpoint/2010/main" val="998747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 Purple">
    <p:spTree>
      <p:nvGrpSpPr>
        <p:cNvPr id="1" name=""/>
        <p:cNvGrpSpPr/>
        <p:nvPr/>
      </p:nvGrpSpPr>
      <p:grpSpPr>
        <a:xfrm>
          <a:off x="0" y="0"/>
          <a:ext cx="0" cy="0"/>
          <a:chOff x="0" y="0"/>
          <a:chExt cx="0" cy="0"/>
        </a:xfrm>
      </p:grpSpPr>
      <p:pic>
        <p:nvPicPr>
          <p:cNvPr id="1026" name="Picture 2" descr="G:\Creative Services\Graphics\Register\04475 - Amec Foster Wheeler acquisition\Branding\#DAY 100 BRAND EXPERIMENTATION#\#TEMPLATES#\Powerpoint\PURPLE CHAPTER HEA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54" y="0"/>
            <a:ext cx="9148763" cy="514350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a:spLocks noGrp="1"/>
          </p:cNvSpPr>
          <p:nvPr>
            <p:ph type="ctrTitle" hasCustomPrompt="1"/>
          </p:nvPr>
        </p:nvSpPr>
        <p:spPr>
          <a:xfrm>
            <a:off x="425186" y="2700000"/>
            <a:ext cx="7200000" cy="900000"/>
          </a:xfrm>
          <a:prstGeom prst="rect">
            <a:avLst/>
          </a:prstGeom>
        </p:spPr>
        <p:txBody>
          <a:bodyPr lIns="0" tIns="0" rIns="0" bIns="0">
            <a:normAutofit/>
          </a:bodyPr>
          <a:lstStyle>
            <a:lvl1pPr algn="l">
              <a:defRPr sz="2800" spc="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Section title</a:t>
            </a:r>
            <a:endParaRPr lang="en-GB" dirty="0"/>
          </a:p>
        </p:txBody>
      </p:sp>
      <p:sp>
        <p:nvSpPr>
          <p:cNvPr id="7" name="Subtitle 2"/>
          <p:cNvSpPr>
            <a:spLocks noGrp="1"/>
          </p:cNvSpPr>
          <p:nvPr>
            <p:ph type="subTitle" idx="1" hasCustomPrompt="1"/>
          </p:nvPr>
        </p:nvSpPr>
        <p:spPr>
          <a:xfrm>
            <a:off x="425186" y="3600000"/>
            <a:ext cx="7200000" cy="540000"/>
          </a:xfrm>
        </p:spPr>
        <p:txBody>
          <a:bodyPr lIns="0" tIns="0" rIns="0" bIns="0">
            <a:normAutofit/>
          </a:bodyPr>
          <a:lstStyle>
            <a:lvl1pPr marL="0" indent="0" algn="l">
              <a:buNone/>
              <a:defRPr sz="1800" spc="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Section subtitle</a:t>
            </a:r>
            <a:endParaRPr lang="en-GB" dirty="0"/>
          </a:p>
        </p:txBody>
      </p:sp>
      <p:sp>
        <p:nvSpPr>
          <p:cNvPr id="9" name="Slide Number Placeholder 3"/>
          <p:cNvSpPr>
            <a:spLocks noGrp="1"/>
          </p:cNvSpPr>
          <p:nvPr>
            <p:ph type="sldNum" sz="quarter" idx="11"/>
          </p:nvPr>
        </p:nvSpPr>
        <p:spPr>
          <a:xfrm>
            <a:off x="451549" y="4751915"/>
            <a:ext cx="510477" cy="190499"/>
          </a:xfrm>
        </p:spPr>
        <p:txBody>
          <a:bodyPr/>
          <a:lstStyle>
            <a:lvl1pPr>
              <a:defRPr>
                <a:solidFill>
                  <a:schemeClr val="bg1"/>
                </a:solidFill>
                <a:latin typeface="+mj-lt"/>
              </a:defRPr>
            </a:lvl1pPr>
          </a:lstStyle>
          <a:p>
            <a:fld id="{3B3120AC-0FB0-4B1F-9EA2-DF78B8AED3C7}" type="slidenum">
              <a:rPr lang="en-GB" smtClean="0"/>
              <a:pPr/>
              <a:t>‹#›</a:t>
            </a:fld>
            <a:endParaRPr lang="en-GB" dirty="0"/>
          </a:p>
        </p:txBody>
      </p:sp>
    </p:spTree>
    <p:extLst>
      <p:ext uri="{BB962C8B-B14F-4D97-AF65-F5344CB8AC3E}">
        <p14:creationId xmlns:p14="http://schemas.microsoft.com/office/powerpoint/2010/main" val="2719455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 - Teal">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 y="1339"/>
            <a:ext cx="9144000" cy="5140822"/>
          </a:xfrm>
          <a:prstGeom prst="rect">
            <a:avLst/>
          </a:prstGeom>
        </p:spPr>
      </p:pic>
      <p:sp>
        <p:nvSpPr>
          <p:cNvPr id="7" name="Title 1"/>
          <p:cNvSpPr>
            <a:spLocks noGrp="1"/>
          </p:cNvSpPr>
          <p:nvPr>
            <p:ph type="ctrTitle" hasCustomPrompt="1"/>
          </p:nvPr>
        </p:nvSpPr>
        <p:spPr>
          <a:xfrm>
            <a:off x="425186" y="2700000"/>
            <a:ext cx="7200000" cy="900000"/>
          </a:xfrm>
          <a:prstGeom prst="rect">
            <a:avLst/>
          </a:prstGeom>
        </p:spPr>
        <p:txBody>
          <a:bodyPr lIns="0" tIns="0" rIns="0" bIns="0">
            <a:normAutofit/>
          </a:bodyPr>
          <a:lstStyle>
            <a:lvl1pPr algn="l">
              <a:defRPr sz="2800" spc="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Section title</a:t>
            </a:r>
            <a:br>
              <a:rPr lang="en-US" dirty="0"/>
            </a:br>
            <a:endParaRPr lang="en-GB" dirty="0"/>
          </a:p>
        </p:txBody>
      </p:sp>
      <p:sp>
        <p:nvSpPr>
          <p:cNvPr id="9" name="Subtitle 2"/>
          <p:cNvSpPr>
            <a:spLocks noGrp="1"/>
          </p:cNvSpPr>
          <p:nvPr>
            <p:ph type="subTitle" idx="1" hasCustomPrompt="1"/>
          </p:nvPr>
        </p:nvSpPr>
        <p:spPr>
          <a:xfrm>
            <a:off x="425186" y="3600000"/>
            <a:ext cx="7200000" cy="540000"/>
          </a:xfrm>
        </p:spPr>
        <p:txBody>
          <a:bodyPr lIns="0" tIns="0" rIns="0" bIns="0">
            <a:normAutofit/>
          </a:bodyPr>
          <a:lstStyle>
            <a:lvl1pPr marL="0" indent="0" algn="l">
              <a:buNone/>
              <a:defRPr sz="1800" spc="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Section subtitle</a:t>
            </a:r>
            <a:endParaRPr lang="en-GB" dirty="0"/>
          </a:p>
        </p:txBody>
      </p:sp>
      <p:sp>
        <p:nvSpPr>
          <p:cNvPr id="6" name="Slide Number Placeholder 3"/>
          <p:cNvSpPr>
            <a:spLocks noGrp="1"/>
          </p:cNvSpPr>
          <p:nvPr>
            <p:ph type="sldNum" sz="quarter" idx="11"/>
          </p:nvPr>
        </p:nvSpPr>
        <p:spPr>
          <a:xfrm>
            <a:off x="451549" y="4751915"/>
            <a:ext cx="510477" cy="190499"/>
          </a:xfrm>
        </p:spPr>
        <p:txBody>
          <a:bodyPr/>
          <a:lstStyle>
            <a:lvl1pPr>
              <a:defRPr>
                <a:solidFill>
                  <a:schemeClr val="bg1"/>
                </a:solidFill>
                <a:latin typeface="+mj-lt"/>
              </a:defRPr>
            </a:lvl1pPr>
          </a:lstStyle>
          <a:p>
            <a:fld id="{3B3120AC-0FB0-4B1F-9EA2-DF78B8AED3C7}" type="slidenum">
              <a:rPr lang="en-GB" smtClean="0"/>
              <a:pPr/>
              <a:t>‹#›</a:t>
            </a:fld>
            <a:endParaRPr lang="en-GB" dirty="0"/>
          </a:p>
        </p:txBody>
      </p:sp>
    </p:spTree>
    <p:extLst>
      <p:ext uri="{BB962C8B-B14F-4D97-AF65-F5344CB8AC3E}">
        <p14:creationId xmlns:p14="http://schemas.microsoft.com/office/powerpoint/2010/main" val="1414404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 Green">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54" y="1339"/>
            <a:ext cx="9144000" cy="5140822"/>
          </a:xfrm>
          <a:prstGeom prst="rect">
            <a:avLst/>
          </a:prstGeom>
        </p:spPr>
      </p:pic>
      <p:sp>
        <p:nvSpPr>
          <p:cNvPr id="7" name="Slide Number Placeholder 3"/>
          <p:cNvSpPr>
            <a:spLocks noGrp="1"/>
          </p:cNvSpPr>
          <p:nvPr>
            <p:ph type="sldNum" sz="quarter" idx="11"/>
          </p:nvPr>
        </p:nvSpPr>
        <p:spPr>
          <a:xfrm>
            <a:off x="451549" y="4751915"/>
            <a:ext cx="510477" cy="190499"/>
          </a:xfrm>
        </p:spPr>
        <p:txBody>
          <a:bodyPr/>
          <a:lstStyle>
            <a:lvl1pPr>
              <a:defRPr>
                <a:solidFill>
                  <a:schemeClr val="bg1"/>
                </a:solidFill>
                <a:latin typeface="+mj-lt"/>
              </a:defRPr>
            </a:lvl1pPr>
          </a:lstStyle>
          <a:p>
            <a:fld id="{3B3120AC-0FB0-4B1F-9EA2-DF78B8AED3C7}" type="slidenum">
              <a:rPr lang="en-GB" smtClean="0"/>
              <a:pPr/>
              <a:t>‹#›</a:t>
            </a:fld>
            <a:endParaRPr lang="en-GB" dirty="0"/>
          </a:p>
        </p:txBody>
      </p:sp>
      <p:sp>
        <p:nvSpPr>
          <p:cNvPr id="8" name="Title 1"/>
          <p:cNvSpPr>
            <a:spLocks noGrp="1"/>
          </p:cNvSpPr>
          <p:nvPr>
            <p:ph type="ctrTitle" hasCustomPrompt="1"/>
          </p:nvPr>
        </p:nvSpPr>
        <p:spPr>
          <a:xfrm>
            <a:off x="425186" y="2700000"/>
            <a:ext cx="7200000" cy="900000"/>
          </a:xfrm>
          <a:prstGeom prst="rect">
            <a:avLst/>
          </a:prstGeom>
        </p:spPr>
        <p:txBody>
          <a:bodyPr lIns="0" tIns="0" rIns="0" bIns="0">
            <a:normAutofit/>
          </a:bodyPr>
          <a:lstStyle>
            <a:lvl1pPr algn="l">
              <a:defRPr sz="2800" spc="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Section title</a:t>
            </a:r>
            <a:endParaRPr lang="en-GB" dirty="0"/>
          </a:p>
        </p:txBody>
      </p:sp>
      <p:sp>
        <p:nvSpPr>
          <p:cNvPr id="9" name="Subtitle 2"/>
          <p:cNvSpPr>
            <a:spLocks noGrp="1"/>
          </p:cNvSpPr>
          <p:nvPr>
            <p:ph type="subTitle" idx="1" hasCustomPrompt="1"/>
          </p:nvPr>
        </p:nvSpPr>
        <p:spPr>
          <a:xfrm>
            <a:off x="425186" y="3600000"/>
            <a:ext cx="7200000" cy="540000"/>
          </a:xfrm>
        </p:spPr>
        <p:txBody>
          <a:bodyPr lIns="0" tIns="0" rIns="0" bIns="0">
            <a:normAutofit/>
          </a:bodyPr>
          <a:lstStyle>
            <a:lvl1pPr marL="0" indent="0" algn="l">
              <a:buNone/>
              <a:defRPr sz="1800" spc="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Section subtitle</a:t>
            </a:r>
            <a:endParaRPr lang="en-GB" dirty="0"/>
          </a:p>
        </p:txBody>
      </p:sp>
    </p:spTree>
    <p:extLst>
      <p:ext uri="{BB962C8B-B14F-4D97-AF65-F5344CB8AC3E}">
        <p14:creationId xmlns:p14="http://schemas.microsoft.com/office/powerpoint/2010/main" val="1002169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andard layout">
    <p:spTree>
      <p:nvGrpSpPr>
        <p:cNvPr id="1" name=""/>
        <p:cNvGrpSpPr/>
        <p:nvPr/>
      </p:nvGrpSpPr>
      <p:grpSpPr>
        <a:xfrm>
          <a:off x="0" y="0"/>
          <a:ext cx="0" cy="0"/>
          <a:chOff x="0" y="0"/>
          <a:chExt cx="0" cy="0"/>
        </a:xfrm>
      </p:grpSpPr>
      <p:sp>
        <p:nvSpPr>
          <p:cNvPr id="5" name="Content Placeholder 2"/>
          <p:cNvSpPr>
            <a:spLocks noGrp="1"/>
          </p:cNvSpPr>
          <p:nvPr>
            <p:ph idx="1" hasCustomPrompt="1"/>
          </p:nvPr>
        </p:nvSpPr>
        <p:spPr>
          <a:xfrm>
            <a:off x="457200" y="844735"/>
            <a:ext cx="8229600" cy="3701413"/>
          </a:xfrm>
        </p:spPr>
        <p:txBody>
          <a:bodyPr lIns="0" rIns="0"/>
          <a:lstStyle>
            <a:lvl1pPr>
              <a:defRPr sz="24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1pPr>
            <a:lvl2pPr marL="722313" indent="-366713">
              <a:defRPr sz="24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2pPr>
            <a:lvl3pPr marL="1077913" indent="-355600">
              <a:defRPr sz="2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3pPr>
            <a:lvl4pPr marL="1433513" indent="-355600">
              <a:defRPr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4pPr>
            <a:lvl5pPr marL="1790700" indent="-357188">
              <a:defRPr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dirty="0"/>
              <a:t>Click to edit Master text styles (Segoe UI 24pt)</a:t>
            </a:r>
          </a:p>
          <a:p>
            <a:pPr lvl="1"/>
            <a:r>
              <a:rPr lang="en-US" dirty="0"/>
              <a:t>Second level (Segoe UI 24pt)</a:t>
            </a:r>
          </a:p>
          <a:p>
            <a:pPr lvl="2"/>
            <a:r>
              <a:rPr lang="en-US" dirty="0"/>
              <a:t>Third level (Segoe UI 22pt)</a:t>
            </a:r>
          </a:p>
          <a:p>
            <a:pPr lvl="3"/>
            <a:r>
              <a:rPr lang="en-US" dirty="0"/>
              <a:t>Fourth level (Segoe UI 20pt)</a:t>
            </a:r>
          </a:p>
          <a:p>
            <a:pPr lvl="4"/>
            <a:r>
              <a:rPr lang="en-US" dirty="0"/>
              <a:t>Fifth level (Segoe UI 20pt)</a:t>
            </a:r>
            <a:endParaRPr lang="en-GB" dirty="0"/>
          </a:p>
        </p:txBody>
      </p:sp>
      <p:sp>
        <p:nvSpPr>
          <p:cNvPr id="6" name="Text Placeholder 11"/>
          <p:cNvSpPr>
            <a:spLocks noGrp="1"/>
          </p:cNvSpPr>
          <p:nvPr>
            <p:ph type="body" sz="quarter" idx="13" hasCustomPrompt="1"/>
          </p:nvPr>
        </p:nvSpPr>
        <p:spPr>
          <a:xfrm>
            <a:off x="467545" y="221951"/>
            <a:ext cx="8208912" cy="457691"/>
          </a:xfrm>
          <a:prstGeom prst="rect">
            <a:avLst/>
          </a:prstGeom>
        </p:spPr>
        <p:txBody>
          <a:bodyPr lIns="0" tIns="0" rIns="0" bIns="0" anchor="b">
            <a:noAutofit/>
          </a:bodyPr>
          <a:lstStyle>
            <a:lvl1pPr marL="0" indent="0">
              <a:buNone/>
              <a:defRPr sz="2800" b="0" spc="0" baseline="0">
                <a:solidFill>
                  <a:srgbClr val="1A3441"/>
                </a:solidFill>
                <a:latin typeface="+mj-lt"/>
                <a:ea typeface="Segoe UI" panose="020B0502040204020203" pitchFamily="34" charset="0"/>
                <a:cs typeface="Segoe UI" panose="020B0502040204020203" pitchFamily="34" charset="0"/>
              </a:defRPr>
            </a:lvl1pPr>
            <a:lvl2pPr>
              <a:defRPr sz="3600" spc="40" baseline="0">
                <a:solidFill>
                  <a:srgbClr val="384D9B"/>
                </a:solidFill>
                <a:latin typeface="Arial" panose="020B0604020202020204" pitchFamily="34" charset="0"/>
              </a:defRPr>
            </a:lvl2pPr>
            <a:lvl3pPr>
              <a:defRPr sz="3600" spc="40" baseline="0">
                <a:solidFill>
                  <a:srgbClr val="384D9B"/>
                </a:solidFill>
                <a:latin typeface="Arial" panose="020B0604020202020204" pitchFamily="34" charset="0"/>
              </a:defRPr>
            </a:lvl3pPr>
            <a:lvl4pPr>
              <a:defRPr sz="3600" spc="40" baseline="0">
                <a:solidFill>
                  <a:srgbClr val="384D9B"/>
                </a:solidFill>
                <a:latin typeface="Arial" panose="020B0604020202020204" pitchFamily="34" charset="0"/>
              </a:defRPr>
            </a:lvl4pPr>
            <a:lvl5pPr>
              <a:defRPr sz="3600" spc="40" baseline="0">
                <a:solidFill>
                  <a:srgbClr val="384D9B"/>
                </a:solidFill>
                <a:latin typeface="Arial" panose="020B0604020202020204" pitchFamily="34" charset="0"/>
              </a:defRPr>
            </a:lvl5pPr>
          </a:lstStyle>
          <a:p>
            <a:pPr lvl="0"/>
            <a:r>
              <a:rPr lang="en-GB" dirty="0"/>
              <a:t>Slide title (Segoe UI 28pt)</a:t>
            </a:r>
          </a:p>
        </p:txBody>
      </p:sp>
      <p:cxnSp>
        <p:nvCxnSpPr>
          <p:cNvPr id="9" name="Straight Connector 8"/>
          <p:cNvCxnSpPr/>
          <p:nvPr userDrawn="1"/>
        </p:nvCxnSpPr>
        <p:spPr>
          <a:xfrm>
            <a:off x="447675" y="753343"/>
            <a:ext cx="8254365" cy="0"/>
          </a:xfrm>
          <a:prstGeom prst="line">
            <a:avLst/>
          </a:prstGeom>
          <a:ln w="6350">
            <a:solidFill>
              <a:srgbClr val="233845"/>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002" y="4799922"/>
            <a:ext cx="504038" cy="100556"/>
          </a:xfrm>
          <a:prstGeom prst="rect">
            <a:avLst/>
          </a:prstGeom>
        </p:spPr>
      </p:pic>
      <p:sp>
        <p:nvSpPr>
          <p:cNvPr id="12" name="Slide Number Placeholder 4"/>
          <p:cNvSpPr>
            <a:spLocks noGrp="1"/>
          </p:cNvSpPr>
          <p:nvPr>
            <p:ph type="sldNum" sz="quarter" idx="4"/>
          </p:nvPr>
        </p:nvSpPr>
        <p:spPr>
          <a:xfrm>
            <a:off x="451549" y="4751915"/>
            <a:ext cx="510477" cy="190499"/>
          </a:xfrm>
          <a:prstGeom prst="rect">
            <a:avLst/>
          </a:prstGeom>
        </p:spPr>
        <p:txBody>
          <a:bodyPr vert="horz" lIns="91440" tIns="45720" rIns="91440" bIns="45720" rtlCol="0" anchor="ctr"/>
          <a:lstStyle>
            <a:lvl1pPr algn="l">
              <a:defRPr sz="800" spc="-100" baseline="0">
                <a:solidFill>
                  <a:schemeClr val="bg1">
                    <a:lumMod val="75000"/>
                  </a:schemeClr>
                </a:solidFill>
                <a:latin typeface="+mj-lt"/>
                <a:cs typeface="Arial" panose="020B0604020202020204" pitchFamily="34" charset="0"/>
              </a:defRPr>
            </a:lvl1pPr>
          </a:lstStyle>
          <a:p>
            <a:fld id="{3B3120AC-0FB0-4B1F-9EA2-DF78B8AED3C7}" type="slidenum">
              <a:rPr lang="en-GB" smtClean="0"/>
              <a:pPr/>
              <a:t>‹#›</a:t>
            </a:fld>
            <a:endParaRPr lang="en-GB" dirty="0"/>
          </a:p>
        </p:txBody>
      </p:sp>
      <p:sp>
        <p:nvSpPr>
          <p:cNvPr id="13" name="Date Placeholder 1"/>
          <p:cNvSpPr>
            <a:spLocks noGrp="1"/>
          </p:cNvSpPr>
          <p:nvPr>
            <p:ph type="dt" sz="half" idx="2"/>
          </p:nvPr>
        </p:nvSpPr>
        <p:spPr>
          <a:xfrm>
            <a:off x="962026" y="4751915"/>
            <a:ext cx="1343024" cy="190499"/>
          </a:xfrm>
          <a:prstGeom prst="rect">
            <a:avLst/>
          </a:prstGeom>
        </p:spPr>
        <p:txBody>
          <a:bodyPr vert="horz" lIns="91440" tIns="45720" rIns="91440" bIns="45720" rtlCol="0" anchor="ctr"/>
          <a:lstStyle>
            <a:lvl1pPr algn="l">
              <a:defRPr sz="800">
                <a:solidFill>
                  <a:schemeClr val="tx1">
                    <a:tint val="75000"/>
                  </a:schemeClr>
                </a:solidFill>
                <a:latin typeface="+mj-lt"/>
              </a:defRPr>
            </a:lvl1pPr>
          </a:lstStyle>
          <a:p>
            <a:r>
              <a:rPr lang="en-US"/>
              <a:t>A presentation by Wood.</a:t>
            </a:r>
            <a:endParaRPr lang="en-GB" dirty="0"/>
          </a:p>
        </p:txBody>
      </p:sp>
      <p:sp>
        <p:nvSpPr>
          <p:cNvPr id="11" name="Footer Placeholder 3"/>
          <p:cNvSpPr>
            <a:spLocks noGrp="1"/>
          </p:cNvSpPr>
          <p:nvPr>
            <p:ph type="ftr" sz="quarter" idx="3"/>
          </p:nvPr>
        </p:nvSpPr>
        <p:spPr>
          <a:xfrm>
            <a:off x="2308011" y="4751915"/>
            <a:ext cx="5514975" cy="190800"/>
          </a:xfrm>
          <a:prstGeom prst="rect">
            <a:avLst/>
          </a:prstGeom>
        </p:spPr>
        <p:txBody>
          <a:bodyPr vert="horz" lIns="91440" tIns="45720" rIns="91440" bIns="45720" rtlCol="0" anchor="ctr"/>
          <a:lstStyle>
            <a:lvl1pPr algn="l">
              <a:defRPr sz="800" spc="0" baseline="0">
                <a:solidFill>
                  <a:schemeClr val="bg1">
                    <a:lumMod val="75000"/>
                  </a:schemeClr>
                </a:solidFill>
                <a:latin typeface="+mj-lt"/>
                <a:cs typeface="Arial" panose="020B0604020202020204" pitchFamily="34" charset="0"/>
              </a:defRPr>
            </a:lvl1pPr>
          </a:lstStyle>
          <a:p>
            <a:endParaRPr lang="en-GB" dirty="0"/>
          </a:p>
        </p:txBody>
      </p:sp>
    </p:spTree>
    <p:extLst>
      <p:ext uri="{BB962C8B-B14F-4D97-AF65-F5344CB8AC3E}">
        <p14:creationId xmlns:p14="http://schemas.microsoft.com/office/powerpoint/2010/main" val="706939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ndard layout - subtitle">
    <p:spTree>
      <p:nvGrpSpPr>
        <p:cNvPr id="1" name=""/>
        <p:cNvGrpSpPr/>
        <p:nvPr/>
      </p:nvGrpSpPr>
      <p:grpSpPr>
        <a:xfrm>
          <a:off x="0" y="0"/>
          <a:ext cx="0" cy="0"/>
          <a:chOff x="0" y="0"/>
          <a:chExt cx="0" cy="0"/>
        </a:xfrm>
      </p:grpSpPr>
      <p:sp>
        <p:nvSpPr>
          <p:cNvPr id="5" name="Content Placeholder 2"/>
          <p:cNvSpPr>
            <a:spLocks noGrp="1"/>
          </p:cNvSpPr>
          <p:nvPr>
            <p:ph idx="1" hasCustomPrompt="1"/>
          </p:nvPr>
        </p:nvSpPr>
        <p:spPr>
          <a:xfrm>
            <a:off x="457200" y="1191004"/>
            <a:ext cx="8229599" cy="3355144"/>
          </a:xfrm>
        </p:spPr>
        <p:txBody>
          <a:bodyPr lIns="0" rIns="0"/>
          <a:lstStyle>
            <a:lvl1pPr>
              <a:defRPr sz="24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1pPr>
            <a:lvl2pPr marL="722313" indent="-366713">
              <a:defRPr sz="24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2pPr>
            <a:lvl3pPr marL="1077913" indent="-355600">
              <a:defRPr sz="2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3pPr>
            <a:lvl4pPr marL="1433513" indent="-355600">
              <a:defRPr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4pPr>
            <a:lvl5pPr marL="1790700" indent="-357188">
              <a:defRPr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dirty="0"/>
              <a:t>Click to edit Master text styles (Segoe UI 24pt)</a:t>
            </a:r>
          </a:p>
          <a:p>
            <a:pPr lvl="1"/>
            <a:r>
              <a:rPr lang="en-US" dirty="0"/>
              <a:t>Second level (Segoe UI 24pt)</a:t>
            </a:r>
          </a:p>
          <a:p>
            <a:pPr lvl="2"/>
            <a:r>
              <a:rPr lang="en-US" dirty="0"/>
              <a:t>Third level (Segoe UI 22pt)</a:t>
            </a:r>
          </a:p>
          <a:p>
            <a:pPr lvl="3"/>
            <a:r>
              <a:rPr lang="en-US" dirty="0"/>
              <a:t>Fourth level (Segoe UI 20pt)</a:t>
            </a:r>
          </a:p>
          <a:p>
            <a:pPr lvl="4"/>
            <a:r>
              <a:rPr lang="en-US" dirty="0"/>
              <a:t>Fifth level (Segoe UI 20pt)</a:t>
            </a:r>
            <a:endParaRPr lang="en-GB" dirty="0"/>
          </a:p>
        </p:txBody>
      </p:sp>
      <p:sp>
        <p:nvSpPr>
          <p:cNvPr id="6" name="Text Placeholder 11"/>
          <p:cNvSpPr>
            <a:spLocks noGrp="1"/>
          </p:cNvSpPr>
          <p:nvPr>
            <p:ph type="body" sz="quarter" idx="13" hasCustomPrompt="1"/>
          </p:nvPr>
        </p:nvSpPr>
        <p:spPr>
          <a:xfrm>
            <a:off x="467545" y="221951"/>
            <a:ext cx="8208912" cy="457691"/>
          </a:xfrm>
          <a:prstGeom prst="rect">
            <a:avLst/>
          </a:prstGeom>
        </p:spPr>
        <p:txBody>
          <a:bodyPr lIns="0" tIns="0" rIns="0" bIns="0" anchor="b">
            <a:noAutofit/>
          </a:bodyPr>
          <a:lstStyle>
            <a:lvl1pPr marL="0" indent="0">
              <a:buNone/>
              <a:defRPr sz="2800" spc="0" baseline="0">
                <a:solidFill>
                  <a:srgbClr val="1A3441"/>
                </a:solidFill>
                <a:latin typeface="+mj-lt"/>
                <a:ea typeface="Segoe UI" panose="020B0502040204020203" pitchFamily="34" charset="0"/>
                <a:cs typeface="Segoe UI" panose="020B0502040204020203" pitchFamily="34" charset="0"/>
              </a:defRPr>
            </a:lvl1pPr>
            <a:lvl2pPr>
              <a:defRPr sz="3600" spc="40" baseline="0">
                <a:solidFill>
                  <a:srgbClr val="384D9B"/>
                </a:solidFill>
                <a:latin typeface="Arial" panose="020B0604020202020204" pitchFamily="34" charset="0"/>
              </a:defRPr>
            </a:lvl2pPr>
            <a:lvl3pPr>
              <a:defRPr sz="3600" spc="40" baseline="0">
                <a:solidFill>
                  <a:srgbClr val="384D9B"/>
                </a:solidFill>
                <a:latin typeface="Arial" panose="020B0604020202020204" pitchFamily="34" charset="0"/>
              </a:defRPr>
            </a:lvl3pPr>
            <a:lvl4pPr>
              <a:defRPr sz="3600" spc="40" baseline="0">
                <a:solidFill>
                  <a:srgbClr val="384D9B"/>
                </a:solidFill>
                <a:latin typeface="Arial" panose="020B0604020202020204" pitchFamily="34" charset="0"/>
              </a:defRPr>
            </a:lvl4pPr>
            <a:lvl5pPr>
              <a:defRPr sz="3600" spc="40" baseline="0">
                <a:solidFill>
                  <a:srgbClr val="384D9B"/>
                </a:solidFill>
                <a:latin typeface="Arial" panose="020B0604020202020204" pitchFamily="34" charset="0"/>
              </a:defRPr>
            </a:lvl5pPr>
          </a:lstStyle>
          <a:p>
            <a:pPr lvl="0"/>
            <a:r>
              <a:rPr lang="en-GB" dirty="0"/>
              <a:t>Slide title (Segoe UI 28pt)</a:t>
            </a:r>
          </a:p>
        </p:txBody>
      </p:sp>
      <p:cxnSp>
        <p:nvCxnSpPr>
          <p:cNvPr id="9" name="Straight Connector 8"/>
          <p:cNvCxnSpPr/>
          <p:nvPr userDrawn="1"/>
        </p:nvCxnSpPr>
        <p:spPr>
          <a:xfrm>
            <a:off x="447675" y="753343"/>
            <a:ext cx="8254365" cy="0"/>
          </a:xfrm>
          <a:prstGeom prst="line">
            <a:avLst/>
          </a:prstGeom>
          <a:ln w="6350">
            <a:solidFill>
              <a:srgbClr val="233845"/>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002" y="4799922"/>
            <a:ext cx="504038" cy="100556"/>
          </a:xfrm>
          <a:prstGeom prst="rect">
            <a:avLst/>
          </a:prstGeom>
        </p:spPr>
      </p:pic>
      <p:sp>
        <p:nvSpPr>
          <p:cNvPr id="8" name="Text Placeholder 11"/>
          <p:cNvSpPr>
            <a:spLocks noGrp="1"/>
          </p:cNvSpPr>
          <p:nvPr>
            <p:ph type="body" sz="quarter" idx="14" hasCustomPrompt="1"/>
          </p:nvPr>
        </p:nvSpPr>
        <p:spPr>
          <a:xfrm>
            <a:off x="470400" y="851651"/>
            <a:ext cx="8216399" cy="339353"/>
          </a:xfrm>
          <a:prstGeom prst="rect">
            <a:avLst/>
          </a:prstGeom>
        </p:spPr>
        <p:txBody>
          <a:bodyPr lIns="0" tIns="0" rIns="0" bIns="0" anchor="ctr">
            <a:noAutofit/>
          </a:bodyPr>
          <a:lstStyle>
            <a:lvl1pPr marL="0" indent="0">
              <a:buNone/>
              <a:defRPr sz="1800" spc="0" baseline="0">
                <a:solidFill>
                  <a:srgbClr val="884C91"/>
                </a:solidFill>
                <a:latin typeface="Segoe UI" panose="020B0502040204020203" pitchFamily="34" charset="0"/>
                <a:ea typeface="Segoe UI" panose="020B0502040204020203" pitchFamily="34" charset="0"/>
                <a:cs typeface="Segoe UI" panose="020B0502040204020203" pitchFamily="34" charset="0"/>
              </a:defRPr>
            </a:lvl1pPr>
            <a:lvl2pPr>
              <a:defRPr sz="3600" spc="40" baseline="0">
                <a:solidFill>
                  <a:srgbClr val="384D9B"/>
                </a:solidFill>
                <a:latin typeface="Arial" panose="020B0604020202020204" pitchFamily="34" charset="0"/>
              </a:defRPr>
            </a:lvl2pPr>
            <a:lvl3pPr>
              <a:defRPr sz="3600" spc="40" baseline="0">
                <a:solidFill>
                  <a:srgbClr val="384D9B"/>
                </a:solidFill>
                <a:latin typeface="Arial" panose="020B0604020202020204" pitchFamily="34" charset="0"/>
              </a:defRPr>
            </a:lvl3pPr>
            <a:lvl4pPr>
              <a:defRPr sz="3600" spc="40" baseline="0">
                <a:solidFill>
                  <a:srgbClr val="384D9B"/>
                </a:solidFill>
                <a:latin typeface="Arial" panose="020B0604020202020204" pitchFamily="34" charset="0"/>
              </a:defRPr>
            </a:lvl4pPr>
            <a:lvl5pPr>
              <a:defRPr sz="3600" spc="40" baseline="0">
                <a:solidFill>
                  <a:srgbClr val="384D9B"/>
                </a:solidFill>
                <a:latin typeface="Arial" panose="020B0604020202020204" pitchFamily="34" charset="0"/>
              </a:defRPr>
            </a:lvl5pPr>
          </a:lstStyle>
          <a:p>
            <a:pPr lvl="0"/>
            <a:r>
              <a:rPr lang="en-GB" dirty="0"/>
              <a:t>Slide subtitle (Segoe UI 18pt)</a:t>
            </a:r>
          </a:p>
        </p:txBody>
      </p:sp>
      <p:sp>
        <p:nvSpPr>
          <p:cNvPr id="14" name="Slide Number Placeholder 4"/>
          <p:cNvSpPr>
            <a:spLocks noGrp="1"/>
          </p:cNvSpPr>
          <p:nvPr>
            <p:ph type="sldNum" sz="quarter" idx="4"/>
          </p:nvPr>
        </p:nvSpPr>
        <p:spPr>
          <a:xfrm>
            <a:off x="451549" y="4751915"/>
            <a:ext cx="510477" cy="190499"/>
          </a:xfrm>
          <a:prstGeom prst="rect">
            <a:avLst/>
          </a:prstGeom>
        </p:spPr>
        <p:txBody>
          <a:bodyPr vert="horz" lIns="91440" tIns="45720" rIns="91440" bIns="45720" rtlCol="0" anchor="ctr"/>
          <a:lstStyle>
            <a:lvl1pPr algn="l">
              <a:defRPr sz="800" spc="-100" baseline="0">
                <a:solidFill>
                  <a:schemeClr val="bg1">
                    <a:lumMod val="75000"/>
                  </a:schemeClr>
                </a:solidFill>
                <a:latin typeface="+mj-lt"/>
                <a:cs typeface="Arial" panose="020B0604020202020204" pitchFamily="34" charset="0"/>
              </a:defRPr>
            </a:lvl1pPr>
          </a:lstStyle>
          <a:p>
            <a:fld id="{3B3120AC-0FB0-4B1F-9EA2-DF78B8AED3C7}" type="slidenum">
              <a:rPr lang="en-GB" smtClean="0"/>
              <a:pPr/>
              <a:t>‹#›</a:t>
            </a:fld>
            <a:endParaRPr lang="en-GB" dirty="0"/>
          </a:p>
        </p:txBody>
      </p:sp>
      <p:sp>
        <p:nvSpPr>
          <p:cNvPr id="15" name="Date Placeholder 1"/>
          <p:cNvSpPr>
            <a:spLocks noGrp="1"/>
          </p:cNvSpPr>
          <p:nvPr>
            <p:ph type="dt" sz="half" idx="2"/>
          </p:nvPr>
        </p:nvSpPr>
        <p:spPr>
          <a:xfrm>
            <a:off x="962026" y="4751915"/>
            <a:ext cx="1343024" cy="190499"/>
          </a:xfrm>
          <a:prstGeom prst="rect">
            <a:avLst/>
          </a:prstGeom>
        </p:spPr>
        <p:txBody>
          <a:bodyPr vert="horz" lIns="91440" tIns="45720" rIns="91440" bIns="45720" rtlCol="0" anchor="ctr"/>
          <a:lstStyle>
            <a:lvl1pPr algn="l">
              <a:defRPr sz="800">
                <a:solidFill>
                  <a:schemeClr val="tx1">
                    <a:tint val="75000"/>
                  </a:schemeClr>
                </a:solidFill>
                <a:latin typeface="+mj-lt"/>
              </a:defRPr>
            </a:lvl1pPr>
          </a:lstStyle>
          <a:p>
            <a:r>
              <a:rPr lang="en-US"/>
              <a:t>A presentation by Wood.</a:t>
            </a:r>
            <a:endParaRPr lang="en-GB" dirty="0"/>
          </a:p>
        </p:txBody>
      </p:sp>
      <p:sp>
        <p:nvSpPr>
          <p:cNvPr id="11" name="Footer Placeholder 3"/>
          <p:cNvSpPr>
            <a:spLocks noGrp="1"/>
          </p:cNvSpPr>
          <p:nvPr>
            <p:ph type="ftr" sz="quarter" idx="3"/>
          </p:nvPr>
        </p:nvSpPr>
        <p:spPr>
          <a:xfrm>
            <a:off x="2308011" y="4751915"/>
            <a:ext cx="5514975" cy="190800"/>
          </a:xfrm>
          <a:prstGeom prst="rect">
            <a:avLst/>
          </a:prstGeom>
        </p:spPr>
        <p:txBody>
          <a:bodyPr vert="horz" lIns="91440" tIns="45720" rIns="91440" bIns="45720" rtlCol="0" anchor="ctr"/>
          <a:lstStyle>
            <a:lvl1pPr algn="l">
              <a:defRPr sz="800" spc="0" baseline="0">
                <a:solidFill>
                  <a:schemeClr val="bg1">
                    <a:lumMod val="75000"/>
                  </a:schemeClr>
                </a:solidFill>
                <a:latin typeface="+mj-lt"/>
                <a:cs typeface="Arial" panose="020B0604020202020204" pitchFamily="34" charset="0"/>
              </a:defRPr>
            </a:lvl1pPr>
          </a:lstStyle>
          <a:p>
            <a:endParaRPr lang="en-GB" dirty="0"/>
          </a:p>
        </p:txBody>
      </p:sp>
    </p:spTree>
    <p:extLst>
      <p:ext uri="{BB962C8B-B14F-4D97-AF65-F5344CB8AC3E}">
        <p14:creationId xmlns:p14="http://schemas.microsoft.com/office/powerpoint/2010/main" val="4084167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005577"/>
            <a:ext cx="8229600" cy="351039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Slide Number Placeholder 4"/>
          <p:cNvSpPr>
            <a:spLocks noGrp="1"/>
          </p:cNvSpPr>
          <p:nvPr>
            <p:ph type="sldNum" sz="quarter" idx="4"/>
          </p:nvPr>
        </p:nvSpPr>
        <p:spPr>
          <a:xfrm>
            <a:off x="451549" y="4751915"/>
            <a:ext cx="510477" cy="190499"/>
          </a:xfrm>
          <a:prstGeom prst="rect">
            <a:avLst/>
          </a:prstGeom>
        </p:spPr>
        <p:txBody>
          <a:bodyPr vert="horz" lIns="91440" tIns="45720" rIns="91440" bIns="45720" rtlCol="0" anchor="ctr"/>
          <a:lstStyle>
            <a:lvl1pPr algn="l">
              <a:defRPr sz="800" spc="-100" baseline="0">
                <a:solidFill>
                  <a:schemeClr val="bg1">
                    <a:lumMod val="75000"/>
                  </a:schemeClr>
                </a:solidFill>
                <a:latin typeface="+mj-lt"/>
                <a:cs typeface="Arial" panose="020B0604020202020204" pitchFamily="34" charset="0"/>
              </a:defRPr>
            </a:lvl1pPr>
          </a:lstStyle>
          <a:p>
            <a:fld id="{3B3120AC-0FB0-4B1F-9EA2-DF78B8AED3C7}" type="slidenum">
              <a:rPr lang="en-GB" smtClean="0"/>
              <a:pPr/>
              <a:t>‹#›</a:t>
            </a:fld>
            <a:endParaRPr lang="en-GB" dirty="0"/>
          </a:p>
        </p:txBody>
      </p:sp>
      <p:sp>
        <p:nvSpPr>
          <p:cNvPr id="2" name="Date Placeholder 1"/>
          <p:cNvSpPr>
            <a:spLocks noGrp="1"/>
          </p:cNvSpPr>
          <p:nvPr>
            <p:ph type="dt" sz="half" idx="2"/>
          </p:nvPr>
        </p:nvSpPr>
        <p:spPr>
          <a:xfrm>
            <a:off x="962026" y="4751915"/>
            <a:ext cx="1343024" cy="190499"/>
          </a:xfrm>
          <a:prstGeom prst="rect">
            <a:avLst/>
          </a:prstGeom>
        </p:spPr>
        <p:txBody>
          <a:bodyPr vert="horz" lIns="91440" tIns="45720" rIns="91440" bIns="45720" rtlCol="0" anchor="ctr"/>
          <a:lstStyle>
            <a:lvl1pPr algn="l">
              <a:defRPr sz="800">
                <a:solidFill>
                  <a:schemeClr val="tx1">
                    <a:tint val="75000"/>
                  </a:schemeClr>
                </a:solidFill>
                <a:latin typeface="+mj-lt"/>
              </a:defRPr>
            </a:lvl1pPr>
          </a:lstStyle>
          <a:p>
            <a:r>
              <a:rPr lang="en-US"/>
              <a:t>A presentation by Wood.</a:t>
            </a:r>
            <a:endParaRPr lang="en-GB" dirty="0"/>
          </a:p>
        </p:txBody>
      </p:sp>
      <p:sp>
        <p:nvSpPr>
          <p:cNvPr id="6" name="Footer Placeholder 3"/>
          <p:cNvSpPr>
            <a:spLocks noGrp="1"/>
          </p:cNvSpPr>
          <p:nvPr>
            <p:ph type="ftr" sz="quarter" idx="3"/>
          </p:nvPr>
        </p:nvSpPr>
        <p:spPr>
          <a:xfrm>
            <a:off x="2308011" y="4751915"/>
            <a:ext cx="5514975" cy="190800"/>
          </a:xfrm>
          <a:prstGeom prst="rect">
            <a:avLst/>
          </a:prstGeom>
        </p:spPr>
        <p:txBody>
          <a:bodyPr vert="horz" lIns="91440" tIns="45720" rIns="91440" bIns="45720" rtlCol="0" anchor="ctr"/>
          <a:lstStyle>
            <a:lvl1pPr algn="l">
              <a:defRPr sz="800" spc="0" baseline="0">
                <a:solidFill>
                  <a:schemeClr val="bg1">
                    <a:lumMod val="75000"/>
                  </a:schemeClr>
                </a:solidFill>
                <a:latin typeface="+mj-lt"/>
                <a:cs typeface="Arial" panose="020B0604020202020204" pitchFamily="34" charset="0"/>
              </a:defRPr>
            </a:lvl1pPr>
          </a:lstStyle>
          <a:p>
            <a:endParaRPr lang="en-GB" dirty="0"/>
          </a:p>
        </p:txBody>
      </p:sp>
    </p:spTree>
    <p:extLst>
      <p:ext uri="{BB962C8B-B14F-4D97-AF65-F5344CB8AC3E}">
        <p14:creationId xmlns:p14="http://schemas.microsoft.com/office/powerpoint/2010/main" val="3178457779"/>
      </p:ext>
    </p:extLst>
  </p:cSld>
  <p:clrMap bg1="lt1" tx1="dk1" bg2="lt2" tx2="dk2" accent1="accent1" accent2="accent2" accent3="accent3" accent4="accent4" accent5="accent5" accent6="accent6" hlink="hlink" folHlink="folHlink"/>
  <p:sldLayoutIdLst>
    <p:sldLayoutId id="2147483661" r:id="rId1"/>
    <p:sldLayoutId id="2147483649" r:id="rId2"/>
    <p:sldLayoutId id="2147483662" r:id="rId3"/>
    <p:sldLayoutId id="2147483669" r:id="rId4"/>
    <p:sldLayoutId id="2147483659" r:id="rId5"/>
    <p:sldLayoutId id="2147483665" r:id="rId6"/>
    <p:sldLayoutId id="2147483657" r:id="rId7"/>
    <p:sldLayoutId id="2147483651" r:id="rId8"/>
    <p:sldLayoutId id="2147483671" r:id="rId9"/>
    <p:sldLayoutId id="2147483677" r:id="rId10"/>
    <p:sldLayoutId id="2147483676" r:id="rId11"/>
    <p:sldLayoutId id="2147483678" r:id="rId12"/>
    <p:sldLayoutId id="2147483679" r:id="rId13"/>
    <p:sldLayoutId id="2147483666" r:id="rId14"/>
    <p:sldLayoutId id="2147483680" r:id="rId15"/>
    <p:sldLayoutId id="2147483681" r:id="rId16"/>
  </p:sldLayoutIdLst>
  <p:hf hdr="0"/>
  <p:txStyles>
    <p:titleStyle>
      <a:lvl1pPr algn="l" defTabSz="914400" rtl="0" eaLnBrk="1" latinLnBrk="0" hangingPunct="1">
        <a:spcBef>
          <a:spcPct val="0"/>
        </a:spcBef>
        <a:buNone/>
        <a:defRPr sz="2800" kern="1200" spc="0" baseline="0">
          <a:solidFill>
            <a:srgbClr val="1A344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spc="0" baseline="0">
          <a:solidFill>
            <a:srgbClr val="1A3441"/>
          </a:solidFill>
          <a:latin typeface="Segoe UI Light" panose="020B0502040204020203" pitchFamily="34" charset="0"/>
          <a:ea typeface="Segoe UI" panose="020B0502040204020203" pitchFamily="34" charset="0"/>
          <a:cs typeface="Segoe UI" panose="020B0502040204020203" pitchFamily="34" charset="0"/>
        </a:defRPr>
      </a:lvl1pPr>
      <a:lvl2pPr marL="722313" indent="-366713" algn="l" defTabSz="914400" rtl="0" eaLnBrk="1" latinLnBrk="0" hangingPunct="1">
        <a:spcBef>
          <a:spcPct val="20000"/>
        </a:spcBef>
        <a:buFont typeface="Arial" panose="020B0604020202020204" pitchFamily="34" charset="0"/>
        <a:buChar char="–"/>
        <a:defRPr sz="2400" kern="1200" spc="0" baseline="0">
          <a:solidFill>
            <a:srgbClr val="1A3441"/>
          </a:solidFill>
          <a:latin typeface="Segoe UI Light" panose="020B0502040204020203" pitchFamily="34" charset="0"/>
          <a:ea typeface="Segoe UI" panose="020B0502040204020203" pitchFamily="34" charset="0"/>
          <a:cs typeface="Segoe UI" panose="020B0502040204020203" pitchFamily="34" charset="0"/>
        </a:defRPr>
      </a:lvl2pPr>
      <a:lvl3pPr marL="1077913" indent="-355600" algn="l" defTabSz="914400" rtl="0" eaLnBrk="1" latinLnBrk="0" hangingPunct="1">
        <a:spcBef>
          <a:spcPct val="20000"/>
        </a:spcBef>
        <a:buFont typeface="Arial" panose="020B0604020202020204" pitchFamily="34" charset="0"/>
        <a:buChar char="•"/>
        <a:defRPr sz="2200" kern="1200" spc="0" baseline="0">
          <a:solidFill>
            <a:srgbClr val="1A3441"/>
          </a:solidFill>
          <a:latin typeface="Segoe UI Light" panose="020B0502040204020203" pitchFamily="34" charset="0"/>
          <a:ea typeface="Segoe UI" panose="020B0502040204020203" pitchFamily="34" charset="0"/>
          <a:cs typeface="Segoe UI" panose="020B0502040204020203" pitchFamily="34" charset="0"/>
        </a:defRPr>
      </a:lvl3pPr>
      <a:lvl4pPr marL="1433513" indent="-355600" algn="l" defTabSz="914400" rtl="0" eaLnBrk="1" latinLnBrk="0" hangingPunct="1">
        <a:spcBef>
          <a:spcPct val="20000"/>
        </a:spcBef>
        <a:buFont typeface="Arial" panose="020B0604020202020204" pitchFamily="34" charset="0"/>
        <a:buChar char="–"/>
        <a:defRPr sz="2000" kern="1200" spc="0" baseline="0">
          <a:solidFill>
            <a:srgbClr val="1A3441"/>
          </a:solidFill>
          <a:latin typeface="Segoe UI Light" panose="020B0502040204020203" pitchFamily="34" charset="0"/>
          <a:ea typeface="Segoe UI" panose="020B0502040204020203" pitchFamily="34" charset="0"/>
          <a:cs typeface="Segoe UI" panose="020B0502040204020203" pitchFamily="34" charset="0"/>
        </a:defRPr>
      </a:lvl4pPr>
      <a:lvl5pPr marL="1790700" indent="-357188" algn="l" defTabSz="914400" rtl="0" eaLnBrk="1" latinLnBrk="0" hangingPunct="1">
        <a:spcBef>
          <a:spcPct val="20000"/>
        </a:spcBef>
        <a:buFont typeface="Arial" panose="020B0604020202020204" pitchFamily="34" charset="0"/>
        <a:buChar char="»"/>
        <a:defRPr sz="2000" kern="1200" spc="0" baseline="0">
          <a:solidFill>
            <a:srgbClr val="1A3441"/>
          </a:solidFill>
          <a:latin typeface="Segoe UI Light"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8.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8.xml"/><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7" Type="http://schemas.openxmlformats.org/officeDocument/2006/relationships/customXml" Target="../ink/ink1.xml"/><Relationship Id="rId2" Type="http://schemas.openxmlformats.org/officeDocument/2006/relationships/notesSlide" Target="../notesSlides/notesSlide16.xml"/><Relationship Id="rId1" Type="http://schemas.openxmlformats.org/officeDocument/2006/relationships/slideLayout" Target="../slideLayouts/slideLayout9.xml"/><Relationship Id="rId6" Type="http://schemas.openxmlformats.org/officeDocument/2006/relationships/image" Target="../media/image26.png"/><Relationship Id="rId5" Type="http://schemas.openxmlformats.org/officeDocument/2006/relationships/image" Target="../media/image25.png"/><Relationship Id="rId10" Type="http://schemas.openxmlformats.org/officeDocument/2006/relationships/image" Target="../media/image32.png"/><Relationship Id="rId4" Type="http://schemas.openxmlformats.org/officeDocument/2006/relationships/image" Target="../media/image24.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8.xml"/><Relationship Id="rId1" Type="http://schemas.openxmlformats.org/officeDocument/2006/relationships/slideLayout" Target="../slideLayouts/slideLayout8.xml"/><Relationship Id="rId5" Type="http://schemas.openxmlformats.org/officeDocument/2006/relationships/chart" Target="../charts/chart4.xml"/><Relationship Id="rId4" Type="http://schemas.openxmlformats.org/officeDocument/2006/relationships/chart" Target="../charts/char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r>
              <a:rPr lang="en-GB" dirty="0"/>
              <a:t>Half year results 2019</a:t>
            </a:r>
          </a:p>
        </p:txBody>
      </p:sp>
      <p:sp>
        <p:nvSpPr>
          <p:cNvPr id="9" name="Subtitle 8"/>
          <p:cNvSpPr>
            <a:spLocks noGrp="1"/>
          </p:cNvSpPr>
          <p:nvPr>
            <p:ph type="subTitle" idx="1"/>
          </p:nvPr>
        </p:nvSpPr>
        <p:spPr>
          <a:xfrm>
            <a:off x="425185" y="3222155"/>
            <a:ext cx="4382789" cy="755690"/>
          </a:xfrm>
        </p:spPr>
        <p:txBody>
          <a:bodyPr>
            <a:normAutofit fontScale="92500" lnSpcReduction="20000"/>
          </a:bodyPr>
          <a:lstStyle/>
          <a:p>
            <a:r>
              <a:rPr lang="en-GB" spc="-20" dirty="0"/>
              <a:t>Robin Watson - Chief Executive</a:t>
            </a:r>
          </a:p>
          <a:p>
            <a:r>
              <a:rPr lang="en-GB" dirty="0"/>
              <a:t>David Kemp - CFO</a:t>
            </a:r>
          </a:p>
          <a:p>
            <a:r>
              <a:rPr lang="en-GB" dirty="0"/>
              <a:t>20</a:t>
            </a:r>
            <a:r>
              <a:rPr lang="en-GB" baseline="30000" dirty="0"/>
              <a:t>th</a:t>
            </a:r>
            <a:r>
              <a:rPr lang="en-GB" dirty="0"/>
              <a:t> August 2019</a:t>
            </a:r>
          </a:p>
        </p:txBody>
      </p:sp>
    </p:spTree>
    <p:extLst>
      <p:ext uri="{BB962C8B-B14F-4D97-AF65-F5344CB8AC3E}">
        <p14:creationId xmlns:p14="http://schemas.microsoft.com/office/powerpoint/2010/main" val="1749393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 Placeholder 2"/>
          <p:cNvSpPr>
            <a:spLocks noGrp="1"/>
          </p:cNvSpPr>
          <p:nvPr>
            <p:ph type="body" sz="quarter" idx="13"/>
          </p:nvPr>
        </p:nvSpPr>
        <p:spPr>
          <a:xfrm>
            <a:off x="467545" y="221951"/>
            <a:ext cx="8425732" cy="457691"/>
          </a:xfrm>
        </p:spPr>
        <p:txBody>
          <a:bodyPr/>
          <a:lstStyle/>
          <a:p>
            <a:r>
              <a:rPr lang="en-GB" sz="2400" spc="-70" dirty="0"/>
              <a:t>Unchanged outlook : modest debt reduction in FY 2019</a:t>
            </a:r>
          </a:p>
        </p:txBody>
      </p:sp>
      <p:sp>
        <p:nvSpPr>
          <p:cNvPr id="5" name="Slide Number Placeholder 4"/>
          <p:cNvSpPr>
            <a:spLocks noGrp="1"/>
          </p:cNvSpPr>
          <p:nvPr>
            <p:ph type="sldNum" sz="quarter" idx="4"/>
          </p:nvPr>
        </p:nvSpPr>
        <p:spPr/>
        <p:txBody>
          <a:bodyPr/>
          <a:lstStyle/>
          <a:p>
            <a:fld id="{3B3120AC-0FB0-4B1F-9EA2-DF78B8AED3C7}" type="slidenum">
              <a:rPr lang="en-GB" smtClean="0"/>
              <a:pPr/>
              <a:t>10</a:t>
            </a:fld>
            <a:endParaRPr lang="en-GB" dirty="0"/>
          </a:p>
        </p:txBody>
      </p:sp>
      <p:sp>
        <p:nvSpPr>
          <p:cNvPr id="33" name="Rectangle 32">
            <a:extLst>
              <a:ext uri="{FF2B5EF4-FFF2-40B4-BE49-F238E27FC236}">
                <a16:creationId xmlns:a16="http://schemas.microsoft.com/office/drawing/2014/main" id="{2D13F015-1BEC-4290-8E6E-4154C50BE006}"/>
              </a:ext>
            </a:extLst>
          </p:cNvPr>
          <p:cNvSpPr/>
          <p:nvPr/>
        </p:nvSpPr>
        <p:spPr>
          <a:xfrm>
            <a:off x="467545" y="937149"/>
            <a:ext cx="8224905" cy="348841"/>
          </a:xfrm>
          <a:prstGeom prst="rect">
            <a:avLst/>
          </a:prstGeom>
          <a:solidFill>
            <a:schemeClr val="accent1"/>
          </a:solidFill>
        </p:spPr>
        <p:txBody>
          <a:bodyPr wrap="square" anchor="ctr">
            <a:noAutofit/>
          </a:bodyPr>
          <a:lstStyle/>
          <a:p>
            <a:r>
              <a:rPr lang="en-GB" sz="1400" b="1" dirty="0">
                <a:solidFill>
                  <a:schemeClr val="bg1"/>
                </a:solidFill>
                <a:latin typeface="+mj-lt"/>
              </a:rPr>
              <a:t>FY 2019 Cash flow</a:t>
            </a:r>
          </a:p>
        </p:txBody>
      </p:sp>
      <p:sp>
        <p:nvSpPr>
          <p:cNvPr id="67" name="Rectangle 66">
            <a:extLst>
              <a:ext uri="{FF2B5EF4-FFF2-40B4-BE49-F238E27FC236}">
                <a16:creationId xmlns:a16="http://schemas.microsoft.com/office/drawing/2014/main" id="{E9CAF489-D8A5-45C2-A0E0-0D772F417426}"/>
              </a:ext>
            </a:extLst>
          </p:cNvPr>
          <p:cNvSpPr/>
          <p:nvPr/>
        </p:nvSpPr>
        <p:spPr>
          <a:xfrm>
            <a:off x="467545" y="1285989"/>
            <a:ext cx="8224905" cy="325288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r>
              <a:rPr lang="en-US" sz="1600" b="1" dirty="0">
                <a:solidFill>
                  <a:schemeClr val="accent1"/>
                </a:solidFill>
                <a:latin typeface="+mj-lt"/>
              </a:rPr>
              <a:t>Adjusted EBITDA: H2 weighting</a:t>
            </a:r>
          </a:p>
          <a:p>
            <a:pPr marL="285750" indent="-285750">
              <a:buFont typeface="Arial" panose="020B0604020202020204" pitchFamily="34" charset="0"/>
              <a:buChar char="•"/>
            </a:pPr>
            <a:r>
              <a:rPr lang="en-US" sz="1400" dirty="0">
                <a:solidFill>
                  <a:schemeClr val="tx1"/>
                </a:solidFill>
                <a:latin typeface="+mj-lt"/>
              </a:rPr>
              <a:t>In line with market expectations pre IFRS 16</a:t>
            </a:r>
          </a:p>
          <a:p>
            <a:endParaRPr lang="en-US" sz="1600" b="1" dirty="0">
              <a:solidFill>
                <a:schemeClr val="accent1"/>
              </a:solidFill>
              <a:latin typeface="+mj-lt"/>
            </a:endParaRPr>
          </a:p>
          <a:p>
            <a:r>
              <a:rPr lang="en-US" sz="1600" b="1" dirty="0">
                <a:solidFill>
                  <a:schemeClr val="accent1"/>
                </a:solidFill>
                <a:latin typeface="+mj-lt"/>
              </a:rPr>
              <a:t>Cash generated from operations</a:t>
            </a:r>
          </a:p>
          <a:p>
            <a:pPr marL="285750" indent="-285750">
              <a:buFont typeface="Arial" panose="020B0604020202020204" pitchFamily="34" charset="0"/>
              <a:buChar char="•"/>
            </a:pPr>
            <a:r>
              <a:rPr lang="en-US" sz="1400" dirty="0">
                <a:solidFill>
                  <a:schemeClr val="tx1"/>
                </a:solidFill>
                <a:latin typeface="+mj-lt"/>
              </a:rPr>
              <a:t>Overall working capital inflow for full year</a:t>
            </a:r>
          </a:p>
          <a:p>
            <a:pPr marL="285750" indent="-285750">
              <a:buFont typeface="Arial" panose="020B0604020202020204" pitchFamily="34" charset="0"/>
              <a:buChar char="•"/>
            </a:pPr>
            <a:r>
              <a:rPr lang="en-US" sz="1400" dirty="0">
                <a:solidFill>
                  <a:schemeClr val="tx1"/>
                </a:solidFill>
                <a:latin typeface="+mj-lt"/>
              </a:rPr>
              <a:t>Outflow on Aegis (c$80m)</a:t>
            </a:r>
          </a:p>
          <a:p>
            <a:pPr marL="285750" indent="-285750">
              <a:buFont typeface="Arial" panose="020B0604020202020204" pitchFamily="34" charset="0"/>
              <a:buChar char="•"/>
            </a:pPr>
            <a:r>
              <a:rPr lang="en-US" sz="1400" dirty="0">
                <a:solidFill>
                  <a:schemeClr val="tx1"/>
                </a:solidFill>
                <a:latin typeface="+mj-lt"/>
              </a:rPr>
              <a:t>Material reduction in </a:t>
            </a:r>
            <a:r>
              <a:rPr lang="en-US" sz="1400" dirty="0" err="1">
                <a:solidFill>
                  <a:schemeClr val="tx1"/>
                </a:solidFill>
                <a:latin typeface="+mj-lt"/>
              </a:rPr>
              <a:t>exceptionals</a:t>
            </a:r>
            <a:r>
              <a:rPr lang="en-US" sz="1400" dirty="0">
                <a:solidFill>
                  <a:schemeClr val="tx1"/>
                </a:solidFill>
                <a:latin typeface="+mj-lt"/>
              </a:rPr>
              <a:t> (c$90-$100m)</a:t>
            </a:r>
          </a:p>
          <a:p>
            <a:pPr marL="285750" indent="-285750">
              <a:spcAft>
                <a:spcPts val="1200"/>
              </a:spcAft>
              <a:buFont typeface="Arial" panose="020B0604020202020204" pitchFamily="34" charset="0"/>
              <a:buChar char="•"/>
            </a:pPr>
            <a:r>
              <a:rPr lang="en-US" sz="1400" dirty="0">
                <a:solidFill>
                  <a:schemeClr val="tx1"/>
                </a:solidFill>
                <a:latin typeface="+mj-lt"/>
              </a:rPr>
              <a:t>Cash conversion vs pre IFRS 16 equity EBITDA ex JVs c80-85%</a:t>
            </a:r>
          </a:p>
          <a:p>
            <a:r>
              <a:rPr lang="en-US" sz="1600" b="1" dirty="0">
                <a:solidFill>
                  <a:schemeClr val="accent1"/>
                </a:solidFill>
                <a:latin typeface="+mj-lt"/>
              </a:rPr>
              <a:t>Capex &amp; intangibles</a:t>
            </a:r>
          </a:p>
          <a:p>
            <a:pPr marL="285750" indent="-285750">
              <a:spcAft>
                <a:spcPts val="1200"/>
              </a:spcAft>
              <a:buFont typeface="Arial" panose="020B0604020202020204" pitchFamily="34" charset="0"/>
              <a:buChar char="•"/>
            </a:pPr>
            <a:r>
              <a:rPr lang="en-US" sz="1400" dirty="0">
                <a:solidFill>
                  <a:schemeClr val="tx2"/>
                </a:solidFill>
                <a:latin typeface="+mj-lt"/>
              </a:rPr>
              <a:t>Retaining discipline </a:t>
            </a:r>
            <a:r>
              <a:rPr lang="en-US" sz="1400" dirty="0">
                <a:solidFill>
                  <a:srgbClr val="233845"/>
                </a:solidFill>
                <a:latin typeface="+mj-lt"/>
              </a:rPr>
              <a:t>(c$100m)</a:t>
            </a:r>
            <a:endParaRPr lang="en-GB" sz="1400" dirty="0">
              <a:solidFill>
                <a:srgbClr val="233845"/>
              </a:solidFill>
              <a:latin typeface="+mj-lt"/>
            </a:endParaRPr>
          </a:p>
          <a:p>
            <a:r>
              <a:rPr lang="en-GB" sz="1600" b="1" dirty="0">
                <a:solidFill>
                  <a:schemeClr val="accent1"/>
                </a:solidFill>
                <a:latin typeface="+mj-lt"/>
              </a:rPr>
              <a:t>Disposals</a:t>
            </a:r>
          </a:p>
          <a:p>
            <a:pPr marL="285750" indent="-285750">
              <a:buFont typeface="Arial" panose="020B0604020202020204" pitchFamily="34" charset="0"/>
              <a:buChar char="•"/>
            </a:pPr>
            <a:r>
              <a:rPr lang="en-GB" sz="1400" dirty="0">
                <a:solidFill>
                  <a:schemeClr val="tx2"/>
                </a:solidFill>
                <a:latin typeface="+mj-lt"/>
              </a:rPr>
              <a:t>Net proceeds $42m (TNT, </a:t>
            </a:r>
            <a:r>
              <a:rPr lang="en-GB" sz="1400" dirty="0" err="1">
                <a:solidFill>
                  <a:schemeClr val="tx2"/>
                </a:solidFill>
                <a:latin typeface="+mj-lt"/>
              </a:rPr>
              <a:t>Voreas</a:t>
            </a:r>
            <a:r>
              <a:rPr lang="en-GB" sz="1400" dirty="0">
                <a:solidFill>
                  <a:schemeClr val="tx2"/>
                </a:solidFill>
                <a:latin typeface="+mj-lt"/>
              </a:rPr>
              <a:t> </a:t>
            </a:r>
            <a:r>
              <a:rPr lang="en-GB" sz="1400" dirty="0" err="1">
                <a:solidFill>
                  <a:schemeClr val="tx2"/>
                </a:solidFill>
                <a:latin typeface="+mj-lt"/>
              </a:rPr>
              <a:t>etc</a:t>
            </a:r>
            <a:r>
              <a:rPr lang="en-GB" sz="1400" dirty="0">
                <a:solidFill>
                  <a:schemeClr val="tx2"/>
                </a:solidFill>
                <a:latin typeface="+mj-lt"/>
              </a:rPr>
              <a:t>)</a:t>
            </a:r>
          </a:p>
        </p:txBody>
      </p:sp>
      <p:sp>
        <p:nvSpPr>
          <p:cNvPr id="6" name="Date Placeholder 4">
            <a:extLst>
              <a:ext uri="{FF2B5EF4-FFF2-40B4-BE49-F238E27FC236}">
                <a16:creationId xmlns:a16="http://schemas.microsoft.com/office/drawing/2014/main" id="{5A331F62-C64C-42DF-917A-722890883676}"/>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7" name="Footer Placeholder 5">
            <a:extLst>
              <a:ext uri="{FF2B5EF4-FFF2-40B4-BE49-F238E27FC236}">
                <a16:creationId xmlns:a16="http://schemas.microsoft.com/office/drawing/2014/main" id="{99FF16E6-01E5-456D-BEEF-A9649850A2AF}"/>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5371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GB" sz="2400" dirty="0"/>
              <a:t>Nuclear disposal accelerates progress to target leverage</a:t>
            </a:r>
          </a:p>
        </p:txBody>
      </p:sp>
      <p:sp>
        <p:nvSpPr>
          <p:cNvPr id="5" name="Slide Number Placeholder 4"/>
          <p:cNvSpPr>
            <a:spLocks noGrp="1"/>
          </p:cNvSpPr>
          <p:nvPr>
            <p:ph type="sldNum" sz="quarter" idx="4"/>
          </p:nvPr>
        </p:nvSpPr>
        <p:spPr/>
        <p:txBody>
          <a:bodyPr/>
          <a:lstStyle/>
          <a:p>
            <a:pPr defTabSz="914378"/>
            <a:fld id="{3B3120AC-0FB0-4B1F-9EA2-DF78B8AED3C7}" type="slidenum">
              <a:rPr lang="en-GB">
                <a:solidFill>
                  <a:prstClr val="white">
                    <a:lumMod val="75000"/>
                  </a:prstClr>
                </a:solidFill>
                <a:latin typeface="Segoe UI"/>
              </a:rPr>
              <a:pPr defTabSz="914378"/>
              <a:t>11</a:t>
            </a:fld>
            <a:endParaRPr lang="en-GB" dirty="0">
              <a:solidFill>
                <a:prstClr val="white">
                  <a:lumMod val="75000"/>
                </a:prstClr>
              </a:solidFill>
              <a:latin typeface="Segoe UI"/>
            </a:endParaRPr>
          </a:p>
        </p:txBody>
      </p:sp>
      <p:graphicFrame>
        <p:nvGraphicFramePr>
          <p:cNvPr id="10" name="Chart 9" descr="AQAAAAAQAEFs6kQq3g1NkMGR+R4zH/QEGQcdooHJYMRjKpuQU0XFmojuYXQsx8wcTvfPVx2/+6PYFq4QdNxN6nRk9NiDfgb71d3kO/gh3YDPZSFBiojPW7eh9c5KQSIY9YLOstARzGZ2uBl9ghlnLLKb9/z9xL98cxmJ0+x7ELCS3QM3ltHk"/>
          <p:cNvGraphicFramePr>
            <a:graphicFrameLocks/>
          </p:cNvGraphicFramePr>
          <p:nvPr>
            <p:extLst>
              <p:ext uri="{D42A27DB-BD31-4B8C-83A1-F6EECF244321}">
                <p14:modId xmlns:p14="http://schemas.microsoft.com/office/powerpoint/2010/main" val="1397875242"/>
              </p:ext>
            </p:extLst>
          </p:nvPr>
        </p:nvGraphicFramePr>
        <p:xfrm>
          <a:off x="467545" y="837127"/>
          <a:ext cx="7996367" cy="2954859"/>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22094" y="3791987"/>
            <a:ext cx="8054363" cy="600164"/>
          </a:xfrm>
          <a:prstGeom prst="rect">
            <a:avLst/>
          </a:prstGeom>
          <a:noFill/>
        </p:spPr>
        <p:txBody>
          <a:bodyPr wrap="square" rtlCol="0">
            <a:spAutoFit/>
          </a:bodyPr>
          <a:lstStyle/>
          <a:p>
            <a:pPr marL="214313" indent="-214313">
              <a:spcAft>
                <a:spcPts val="600"/>
              </a:spcAft>
              <a:buFont typeface="Arial" panose="020B0604020202020204" pitchFamily="34" charset="0"/>
              <a:buChar char="•"/>
            </a:pPr>
            <a:r>
              <a:rPr lang="en-GB" sz="1400" spc="-40" dirty="0">
                <a:latin typeface="+mj-lt"/>
              </a:rPr>
              <a:t>Modest net debt reduction in net debt in 2019 </a:t>
            </a:r>
          </a:p>
          <a:p>
            <a:pPr marL="214313" indent="-214313">
              <a:spcAft>
                <a:spcPts val="600"/>
              </a:spcAft>
              <a:buFont typeface="Arial" panose="020B0604020202020204" pitchFamily="34" charset="0"/>
              <a:buChar char="•"/>
            </a:pPr>
            <a:r>
              <a:rPr lang="en-GB" sz="1400" spc="-40" dirty="0">
                <a:latin typeface="+mj-lt"/>
              </a:rPr>
              <a:t>Disposals to accelerate deleveraging in Q1 2020 towards target leverage (net debt : EBITDA  pre IFRS 16)</a:t>
            </a:r>
          </a:p>
        </p:txBody>
      </p:sp>
      <p:sp>
        <p:nvSpPr>
          <p:cNvPr id="11" name="TextBox 10"/>
          <p:cNvSpPr txBox="1"/>
          <p:nvPr/>
        </p:nvSpPr>
        <p:spPr>
          <a:xfrm>
            <a:off x="962026" y="2014474"/>
            <a:ext cx="1173220" cy="600164"/>
          </a:xfrm>
          <a:prstGeom prst="rect">
            <a:avLst/>
          </a:prstGeom>
          <a:noFill/>
        </p:spPr>
        <p:txBody>
          <a:bodyPr wrap="square" rtlCol="0">
            <a:spAutoFit/>
          </a:bodyPr>
          <a:lstStyle/>
          <a:p>
            <a:pPr algn="ctr"/>
            <a:r>
              <a:rPr lang="en-GB" sz="1100" b="1" dirty="0">
                <a:solidFill>
                  <a:schemeClr val="bg2"/>
                </a:solidFill>
                <a:latin typeface="+mj-lt"/>
              </a:rPr>
              <a:t>2.5x </a:t>
            </a:r>
          </a:p>
          <a:p>
            <a:pPr algn="ctr"/>
            <a:r>
              <a:rPr lang="en-GB" sz="1100" b="1" dirty="0">
                <a:solidFill>
                  <a:schemeClr val="bg2"/>
                </a:solidFill>
                <a:latin typeface="+mj-lt"/>
              </a:rPr>
              <a:t>Net Debt : EBITDA</a:t>
            </a:r>
          </a:p>
        </p:txBody>
      </p:sp>
      <p:sp>
        <p:nvSpPr>
          <p:cNvPr id="12" name="TextBox 11"/>
          <p:cNvSpPr txBox="1"/>
          <p:nvPr/>
        </p:nvSpPr>
        <p:spPr>
          <a:xfrm>
            <a:off x="5096532" y="1069209"/>
            <a:ext cx="2001187" cy="461665"/>
          </a:xfrm>
          <a:prstGeom prst="rect">
            <a:avLst/>
          </a:prstGeom>
          <a:noFill/>
        </p:spPr>
        <p:txBody>
          <a:bodyPr wrap="square" rtlCol="0">
            <a:spAutoFit/>
          </a:bodyPr>
          <a:lstStyle/>
          <a:p>
            <a:pPr algn="ctr"/>
            <a:r>
              <a:rPr lang="en-GB" sz="1200" b="1" dirty="0">
                <a:solidFill>
                  <a:srgbClr val="FF0000"/>
                </a:solidFill>
                <a:latin typeface="+mj-lt"/>
              </a:rPr>
              <a:t>c12.4x</a:t>
            </a:r>
          </a:p>
          <a:p>
            <a:pPr algn="ctr"/>
            <a:r>
              <a:rPr lang="en-GB" sz="1200" b="1" dirty="0">
                <a:solidFill>
                  <a:srgbClr val="FF0000"/>
                </a:solidFill>
                <a:latin typeface="+mj-lt"/>
              </a:rPr>
              <a:t> EBITDA</a:t>
            </a:r>
          </a:p>
        </p:txBody>
      </p:sp>
      <p:sp>
        <p:nvSpPr>
          <p:cNvPr id="13" name="TextBox 12"/>
          <p:cNvSpPr txBox="1"/>
          <p:nvPr/>
        </p:nvSpPr>
        <p:spPr>
          <a:xfrm>
            <a:off x="3985391" y="2014474"/>
            <a:ext cx="1173220" cy="600164"/>
          </a:xfrm>
          <a:prstGeom prst="rect">
            <a:avLst/>
          </a:prstGeom>
          <a:noFill/>
        </p:spPr>
        <p:txBody>
          <a:bodyPr wrap="square" rtlCol="0">
            <a:spAutoFit/>
          </a:bodyPr>
          <a:lstStyle/>
          <a:p>
            <a:pPr algn="ctr"/>
            <a:r>
              <a:rPr lang="en-GB" sz="1100" b="1" dirty="0">
                <a:solidFill>
                  <a:schemeClr val="bg2"/>
                </a:solidFill>
                <a:latin typeface="+mj-lt"/>
              </a:rPr>
              <a:t>c2.0x </a:t>
            </a:r>
          </a:p>
          <a:p>
            <a:pPr algn="ctr"/>
            <a:r>
              <a:rPr lang="en-GB" sz="1100" b="1" dirty="0">
                <a:solidFill>
                  <a:schemeClr val="bg2"/>
                </a:solidFill>
                <a:latin typeface="+mj-lt"/>
              </a:rPr>
              <a:t>Net Debt : EBITDA</a:t>
            </a:r>
          </a:p>
        </p:txBody>
      </p:sp>
      <p:sp>
        <p:nvSpPr>
          <p:cNvPr id="14" name="TextBox 13"/>
          <p:cNvSpPr txBox="1"/>
          <p:nvPr/>
        </p:nvSpPr>
        <p:spPr>
          <a:xfrm>
            <a:off x="7097719" y="2102959"/>
            <a:ext cx="1123850" cy="784830"/>
          </a:xfrm>
          <a:prstGeom prst="rect">
            <a:avLst/>
          </a:prstGeom>
          <a:noFill/>
        </p:spPr>
        <p:txBody>
          <a:bodyPr wrap="square" rtlCol="0">
            <a:spAutoFit/>
          </a:bodyPr>
          <a:lstStyle/>
          <a:p>
            <a:pPr algn="ctr"/>
            <a:r>
              <a:rPr lang="en-GB" sz="1100" b="1" dirty="0">
                <a:solidFill>
                  <a:schemeClr val="bg2"/>
                </a:solidFill>
                <a:latin typeface="+mj-lt"/>
              </a:rPr>
              <a:t>Approaching 1.5x </a:t>
            </a:r>
          </a:p>
          <a:p>
            <a:pPr algn="ctr"/>
            <a:r>
              <a:rPr lang="en-GB" sz="1100" b="1" dirty="0">
                <a:solidFill>
                  <a:schemeClr val="bg2"/>
                </a:solidFill>
                <a:latin typeface="+mj-lt"/>
              </a:rPr>
              <a:t>Net Debt: EBITDA</a:t>
            </a:r>
          </a:p>
        </p:txBody>
      </p:sp>
      <p:sp>
        <p:nvSpPr>
          <p:cNvPr id="15" name="Date Placeholder 4">
            <a:extLst>
              <a:ext uri="{FF2B5EF4-FFF2-40B4-BE49-F238E27FC236}">
                <a16:creationId xmlns:a16="http://schemas.microsoft.com/office/drawing/2014/main" id="{8DDB85C3-9FA4-4CA8-8DF8-2FF0F3F6B55D}"/>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16" name="Footer Placeholder 5">
            <a:extLst>
              <a:ext uri="{FF2B5EF4-FFF2-40B4-BE49-F238E27FC236}">
                <a16:creationId xmlns:a16="http://schemas.microsoft.com/office/drawing/2014/main" id="{192DAB48-FACD-4C33-92CF-6DC61417D658}"/>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740034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7" name="Straight Arrow Connector 36">
            <a:extLst>
              <a:ext uri="{FF2B5EF4-FFF2-40B4-BE49-F238E27FC236}">
                <a16:creationId xmlns:a16="http://schemas.microsoft.com/office/drawing/2014/main" id="{E6122893-CE17-407A-8162-D17373E69655}"/>
              </a:ext>
            </a:extLst>
          </p:cNvPr>
          <p:cNvCxnSpPr>
            <a:cxnSpLocks/>
          </p:cNvCxnSpPr>
          <p:nvPr/>
        </p:nvCxnSpPr>
        <p:spPr>
          <a:xfrm>
            <a:off x="4255615" y="2805969"/>
            <a:ext cx="457200" cy="0"/>
          </a:xfrm>
          <a:prstGeom prst="straightConnector1">
            <a:avLst/>
          </a:prstGeom>
          <a:ln w="34925">
            <a:solidFill>
              <a:schemeClr val="accent5"/>
            </a:solidFill>
            <a:headEnd type="none" w="lg" len="sm"/>
            <a:tailEnd type="arrow" w="lg" len="sm"/>
          </a:ln>
        </p:spPr>
        <p:style>
          <a:lnRef idx="1">
            <a:schemeClr val="accent1"/>
          </a:lnRef>
          <a:fillRef idx="0">
            <a:schemeClr val="accent1"/>
          </a:fillRef>
          <a:effectRef idx="0">
            <a:schemeClr val="accent1"/>
          </a:effectRef>
          <a:fontRef idx="minor">
            <a:schemeClr val="tx1"/>
          </a:fontRef>
        </p:style>
      </p:cxnSp>
      <p:sp>
        <p:nvSpPr>
          <p:cNvPr id="7" name="Text Placeholder 6"/>
          <p:cNvSpPr>
            <a:spLocks noGrp="1"/>
          </p:cNvSpPr>
          <p:nvPr>
            <p:ph type="body" sz="quarter" idx="13"/>
          </p:nvPr>
        </p:nvSpPr>
        <p:spPr/>
        <p:txBody>
          <a:bodyPr/>
          <a:lstStyle/>
          <a:p>
            <a:r>
              <a:rPr lang="en-US" sz="2400" spc="-50" dirty="0"/>
              <a:t>Capital allocation focused on a strong balance sheet foundation</a:t>
            </a:r>
            <a:endParaRPr lang="en-GB" sz="2400" spc="-50" dirty="0"/>
          </a:p>
        </p:txBody>
      </p:sp>
      <p:sp>
        <p:nvSpPr>
          <p:cNvPr id="5" name="Slide Number Placeholder 4"/>
          <p:cNvSpPr>
            <a:spLocks noGrp="1"/>
          </p:cNvSpPr>
          <p:nvPr>
            <p:ph type="sldNum" sz="quarter" idx="4"/>
          </p:nvPr>
        </p:nvSpPr>
        <p:spPr/>
        <p:txBody>
          <a:bodyPr/>
          <a:lstStyle/>
          <a:p>
            <a:fld id="{3B3120AC-0FB0-4B1F-9EA2-DF78B8AED3C7}" type="slidenum">
              <a:rPr lang="en-GB" smtClean="0"/>
              <a:pPr/>
              <a:t>12</a:t>
            </a:fld>
            <a:endParaRPr lang="en-GB" dirty="0"/>
          </a:p>
        </p:txBody>
      </p:sp>
      <p:sp>
        <p:nvSpPr>
          <p:cNvPr id="29" name="TextBox 28"/>
          <p:cNvSpPr txBox="1"/>
          <p:nvPr/>
        </p:nvSpPr>
        <p:spPr>
          <a:xfrm>
            <a:off x="4782777" y="1242038"/>
            <a:ext cx="3893680" cy="3321056"/>
          </a:xfrm>
          <a:prstGeom prst="rect">
            <a:avLst/>
          </a:prstGeom>
          <a:solidFill>
            <a:schemeClr val="accent5">
              <a:lumMod val="20000"/>
              <a:lumOff val="80000"/>
            </a:schemeClr>
          </a:solidFill>
        </p:spPr>
        <p:txBody>
          <a:bodyPr wrap="square" tIns="91440" rtlCol="0">
            <a:noAutofit/>
          </a:bodyPr>
          <a:lstStyle/>
          <a:p>
            <a:pPr>
              <a:spcAft>
                <a:spcPts val="1200"/>
              </a:spcAft>
            </a:pPr>
            <a:r>
              <a:rPr lang="en-US" sz="2000" dirty="0">
                <a:solidFill>
                  <a:srgbClr val="AD4696"/>
                </a:solidFill>
                <a:latin typeface="+mj-lt"/>
                <a:cs typeface="Arial" panose="020B0604020202020204" pitchFamily="34" charset="0"/>
              </a:rPr>
              <a:t>1. Debt reduction </a:t>
            </a:r>
          </a:p>
          <a:p>
            <a:pPr marL="342900" indent="-342900">
              <a:spcAft>
                <a:spcPts val="1200"/>
              </a:spcAft>
              <a:buFont typeface="+mj-lt"/>
              <a:buAutoNum type="arabicPeriod"/>
            </a:pPr>
            <a:endParaRPr lang="en-US" sz="2000" dirty="0">
              <a:solidFill>
                <a:srgbClr val="AD4696"/>
              </a:solidFill>
              <a:latin typeface="+mj-lt"/>
              <a:cs typeface="Arial" panose="020B0604020202020204" pitchFamily="34" charset="0"/>
            </a:endParaRPr>
          </a:p>
          <a:p>
            <a:pPr marL="342900" indent="-342900">
              <a:spcAft>
                <a:spcPts val="1200"/>
              </a:spcAft>
              <a:buFont typeface="+mj-lt"/>
              <a:buAutoNum type="arabicPeriod"/>
            </a:pPr>
            <a:endParaRPr lang="en-US" sz="2000" dirty="0">
              <a:solidFill>
                <a:srgbClr val="AD4696"/>
              </a:solidFill>
              <a:latin typeface="+mj-lt"/>
              <a:cs typeface="Arial" panose="020B0604020202020204" pitchFamily="34" charset="0"/>
            </a:endParaRPr>
          </a:p>
          <a:p>
            <a:pPr>
              <a:spcAft>
                <a:spcPts val="1200"/>
              </a:spcAft>
            </a:pPr>
            <a:r>
              <a:rPr lang="en-US" sz="2000" dirty="0">
                <a:solidFill>
                  <a:srgbClr val="AD4696"/>
                </a:solidFill>
                <a:latin typeface="+mj-lt"/>
                <a:cs typeface="Arial" panose="020B0604020202020204" pitchFamily="34" charset="0"/>
              </a:rPr>
              <a:t>2. Progressive dividend </a:t>
            </a:r>
            <a:endParaRPr lang="en-US" sz="1400" dirty="0">
              <a:solidFill>
                <a:schemeClr val="accent6"/>
              </a:solidFill>
              <a:latin typeface="+mj-lt"/>
              <a:cs typeface="Arial" panose="020B0604020202020204" pitchFamily="34" charset="0"/>
            </a:endParaRPr>
          </a:p>
          <a:p>
            <a:pPr>
              <a:spcAft>
                <a:spcPts val="1200"/>
              </a:spcAft>
            </a:pPr>
            <a:r>
              <a:rPr lang="en-US" sz="2000" dirty="0">
                <a:solidFill>
                  <a:srgbClr val="AD4696"/>
                </a:solidFill>
                <a:latin typeface="+mj-lt"/>
                <a:cs typeface="Arial" panose="020B0604020202020204" pitchFamily="34" charset="0"/>
              </a:rPr>
              <a:t>3. Organic capex </a:t>
            </a:r>
          </a:p>
          <a:p>
            <a:pPr>
              <a:spcAft>
                <a:spcPts val="1200"/>
              </a:spcAft>
            </a:pPr>
            <a:r>
              <a:rPr lang="en-US" sz="2000" dirty="0">
                <a:solidFill>
                  <a:srgbClr val="AD4696"/>
                </a:solidFill>
                <a:latin typeface="+mj-lt"/>
                <a:cs typeface="Arial" panose="020B0604020202020204" pitchFamily="34" charset="0"/>
              </a:rPr>
              <a:t>4. Acquisitions</a:t>
            </a:r>
          </a:p>
        </p:txBody>
      </p:sp>
      <p:sp>
        <p:nvSpPr>
          <p:cNvPr id="12" name="Rectangle 11">
            <a:extLst>
              <a:ext uri="{FF2B5EF4-FFF2-40B4-BE49-F238E27FC236}">
                <a16:creationId xmlns:a16="http://schemas.microsoft.com/office/drawing/2014/main" id="{2D13F015-1BEC-4290-8E6E-4154C50BE006}"/>
              </a:ext>
            </a:extLst>
          </p:cNvPr>
          <p:cNvSpPr/>
          <p:nvPr/>
        </p:nvSpPr>
        <p:spPr>
          <a:xfrm>
            <a:off x="451549" y="860698"/>
            <a:ext cx="3893680" cy="381340"/>
          </a:xfrm>
          <a:prstGeom prst="rect">
            <a:avLst/>
          </a:prstGeom>
          <a:solidFill>
            <a:schemeClr val="accent1"/>
          </a:solidFill>
        </p:spPr>
        <p:txBody>
          <a:bodyPr wrap="square" anchor="ctr">
            <a:noAutofit/>
          </a:bodyPr>
          <a:lstStyle/>
          <a:p>
            <a:r>
              <a:rPr lang="en-GB" sz="1400" b="1" dirty="0">
                <a:solidFill>
                  <a:schemeClr val="bg1"/>
                </a:solidFill>
                <a:latin typeface="+mj-lt"/>
              </a:rPr>
              <a:t>Sources of cash</a:t>
            </a:r>
          </a:p>
        </p:txBody>
      </p:sp>
      <p:sp>
        <p:nvSpPr>
          <p:cNvPr id="14" name="Rectangle 13">
            <a:extLst>
              <a:ext uri="{FF2B5EF4-FFF2-40B4-BE49-F238E27FC236}">
                <a16:creationId xmlns:a16="http://schemas.microsoft.com/office/drawing/2014/main" id="{A211C420-689B-40B7-A4FC-9FA1BAEC4A6A}"/>
              </a:ext>
            </a:extLst>
          </p:cNvPr>
          <p:cNvSpPr/>
          <p:nvPr/>
        </p:nvSpPr>
        <p:spPr>
          <a:xfrm>
            <a:off x="4782777" y="860698"/>
            <a:ext cx="3893680" cy="381340"/>
          </a:xfrm>
          <a:prstGeom prst="rect">
            <a:avLst/>
          </a:prstGeom>
          <a:solidFill>
            <a:srgbClr val="AD4696"/>
          </a:solidFill>
        </p:spPr>
        <p:txBody>
          <a:bodyPr wrap="square" anchor="ctr">
            <a:noAutofit/>
          </a:bodyPr>
          <a:lstStyle/>
          <a:p>
            <a:r>
              <a:rPr lang="en-GB" sz="1400" b="1" dirty="0">
                <a:solidFill>
                  <a:schemeClr val="bg1"/>
                </a:solidFill>
                <a:latin typeface="+mj-lt"/>
              </a:rPr>
              <a:t>Priorities for uses of cash</a:t>
            </a:r>
          </a:p>
        </p:txBody>
      </p:sp>
      <p:sp>
        <p:nvSpPr>
          <p:cNvPr id="13" name="Rectangle 12">
            <a:extLst>
              <a:ext uri="{FF2B5EF4-FFF2-40B4-BE49-F238E27FC236}">
                <a16:creationId xmlns:a16="http://schemas.microsoft.com/office/drawing/2014/main" id="{E9CAF489-D8A5-45C2-A0E0-0D772F417426}"/>
              </a:ext>
            </a:extLst>
          </p:cNvPr>
          <p:cNvSpPr/>
          <p:nvPr/>
        </p:nvSpPr>
        <p:spPr>
          <a:xfrm>
            <a:off x="451549" y="1242038"/>
            <a:ext cx="3893680" cy="333603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spcBef>
                <a:spcPts val="600"/>
              </a:spcBef>
              <a:spcAft>
                <a:spcPts val="1200"/>
              </a:spcAft>
            </a:pPr>
            <a:r>
              <a:rPr lang="en-US" sz="2000" dirty="0">
                <a:solidFill>
                  <a:schemeClr val="accent1"/>
                </a:solidFill>
                <a:latin typeface="+mj-lt"/>
              </a:rPr>
              <a:t>Earnings growth </a:t>
            </a:r>
            <a:br>
              <a:rPr lang="en-US" sz="2000" dirty="0">
                <a:solidFill>
                  <a:schemeClr val="accent1"/>
                </a:solidFill>
                <a:latin typeface="+mj-lt"/>
              </a:rPr>
            </a:br>
            <a:r>
              <a:rPr lang="en-US" sz="2000" dirty="0">
                <a:solidFill>
                  <a:schemeClr val="accent1"/>
                </a:solidFill>
                <a:latin typeface="+mj-lt"/>
              </a:rPr>
              <a:t>including synergies </a:t>
            </a:r>
            <a:endParaRPr lang="en-US" sz="2000" dirty="0">
              <a:solidFill>
                <a:srgbClr val="AD4696"/>
              </a:solidFill>
              <a:latin typeface="+mj-lt"/>
            </a:endParaRPr>
          </a:p>
          <a:p>
            <a:pPr>
              <a:spcBef>
                <a:spcPts val="600"/>
              </a:spcBef>
              <a:spcAft>
                <a:spcPts val="1200"/>
              </a:spcAft>
            </a:pPr>
            <a:r>
              <a:rPr lang="en-US" sz="2000" dirty="0">
                <a:solidFill>
                  <a:schemeClr val="accent1"/>
                </a:solidFill>
                <a:latin typeface="+mj-lt"/>
              </a:rPr>
              <a:t>Strong working </a:t>
            </a:r>
            <a:br>
              <a:rPr lang="en-US" sz="2000" dirty="0">
                <a:solidFill>
                  <a:schemeClr val="accent1"/>
                </a:solidFill>
                <a:latin typeface="+mj-lt"/>
              </a:rPr>
            </a:br>
            <a:r>
              <a:rPr lang="en-US" sz="2000" dirty="0">
                <a:solidFill>
                  <a:schemeClr val="accent1"/>
                </a:solidFill>
                <a:latin typeface="+mj-lt"/>
              </a:rPr>
              <a:t>capital management </a:t>
            </a:r>
            <a:endParaRPr lang="en-US" sz="2000" dirty="0">
              <a:solidFill>
                <a:srgbClr val="AD4696"/>
              </a:solidFill>
              <a:latin typeface="+mj-lt"/>
            </a:endParaRPr>
          </a:p>
          <a:p>
            <a:pPr>
              <a:spcBef>
                <a:spcPts val="600"/>
              </a:spcBef>
              <a:spcAft>
                <a:spcPts val="1200"/>
              </a:spcAft>
            </a:pPr>
            <a:r>
              <a:rPr lang="en-US" sz="2000" dirty="0">
                <a:solidFill>
                  <a:schemeClr val="accent1"/>
                </a:solidFill>
                <a:latin typeface="+mj-lt"/>
              </a:rPr>
              <a:t>Capital discipline </a:t>
            </a:r>
          </a:p>
          <a:p>
            <a:pPr>
              <a:spcBef>
                <a:spcPts val="600"/>
              </a:spcBef>
              <a:spcAft>
                <a:spcPts val="1200"/>
              </a:spcAft>
            </a:pPr>
            <a:r>
              <a:rPr lang="en-US" sz="2000" dirty="0">
                <a:solidFill>
                  <a:schemeClr val="accent1"/>
                </a:solidFill>
                <a:latin typeface="+mj-lt"/>
              </a:rPr>
              <a:t>Reducing cash </a:t>
            </a:r>
            <a:r>
              <a:rPr lang="en-US" sz="2000" dirty="0" err="1">
                <a:solidFill>
                  <a:schemeClr val="accent1"/>
                </a:solidFill>
                <a:latin typeface="+mj-lt"/>
              </a:rPr>
              <a:t>exceptionals</a:t>
            </a:r>
            <a:endParaRPr lang="en-US" sz="2000" dirty="0">
              <a:solidFill>
                <a:srgbClr val="AD4696"/>
              </a:solidFill>
              <a:latin typeface="+mj-lt"/>
            </a:endParaRPr>
          </a:p>
          <a:p>
            <a:pPr>
              <a:spcBef>
                <a:spcPts val="600"/>
              </a:spcBef>
              <a:spcAft>
                <a:spcPts val="1200"/>
              </a:spcAft>
            </a:pPr>
            <a:r>
              <a:rPr lang="en-US" sz="2000" dirty="0">
                <a:solidFill>
                  <a:schemeClr val="accent1"/>
                </a:solidFill>
                <a:latin typeface="+mj-lt"/>
              </a:rPr>
              <a:t>Disposals </a:t>
            </a:r>
            <a:br>
              <a:rPr lang="en-US" sz="2000" dirty="0">
                <a:solidFill>
                  <a:srgbClr val="AD4696"/>
                </a:solidFill>
                <a:latin typeface="+mj-lt"/>
              </a:rPr>
            </a:br>
            <a:endParaRPr lang="en-GB" dirty="0"/>
          </a:p>
        </p:txBody>
      </p:sp>
      <p:pic>
        <p:nvPicPr>
          <p:cNvPr id="11" name="Graphic 10">
            <a:extLst>
              <a:ext uri="{FF2B5EF4-FFF2-40B4-BE49-F238E27FC236}">
                <a16:creationId xmlns:a16="http://schemas.microsoft.com/office/drawing/2014/main" id="{C8AEE789-0475-4132-8EFF-77A5A74AB2D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827537" y="910021"/>
            <a:ext cx="428078" cy="280101"/>
          </a:xfrm>
          <a:prstGeom prst="rect">
            <a:avLst/>
          </a:prstGeom>
        </p:spPr>
      </p:pic>
      <p:pic>
        <p:nvPicPr>
          <p:cNvPr id="15" name="Graphic 14">
            <a:extLst>
              <a:ext uri="{FF2B5EF4-FFF2-40B4-BE49-F238E27FC236}">
                <a16:creationId xmlns:a16="http://schemas.microsoft.com/office/drawing/2014/main" id="{2148DC4D-4748-4F23-B9E4-7BCF19B8CE4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190278" y="893939"/>
            <a:ext cx="429768" cy="281206"/>
          </a:xfrm>
          <a:prstGeom prst="rect">
            <a:avLst/>
          </a:prstGeom>
        </p:spPr>
      </p:pic>
      <p:sp>
        <p:nvSpPr>
          <p:cNvPr id="16" name="Rectangle 15"/>
          <p:cNvSpPr/>
          <p:nvPr/>
        </p:nvSpPr>
        <p:spPr>
          <a:xfrm>
            <a:off x="5323897" y="1787361"/>
            <a:ext cx="2811440" cy="861774"/>
          </a:xfrm>
          <a:prstGeom prst="rect">
            <a:avLst/>
          </a:prstGeom>
        </p:spPr>
        <p:txBody>
          <a:bodyPr wrap="square">
            <a:spAutoFit/>
          </a:bodyPr>
          <a:lstStyle/>
          <a:p>
            <a:pPr algn="ctr"/>
            <a:r>
              <a:rPr lang="en-GB" sz="1600" dirty="0">
                <a:latin typeface="+mj-lt"/>
              </a:rPr>
              <a:t>(Target leverage pre-IFRS 16 :</a:t>
            </a:r>
          </a:p>
          <a:p>
            <a:pPr algn="ctr"/>
            <a:r>
              <a:rPr lang="en-GB" sz="1600" dirty="0">
                <a:latin typeface="+mj-lt"/>
              </a:rPr>
              <a:t>1.5x Adjusted EBITDA)</a:t>
            </a:r>
          </a:p>
          <a:p>
            <a:pPr marL="285750" indent="-285750">
              <a:buFont typeface="Arial" panose="020B0604020202020204" pitchFamily="34" charset="0"/>
              <a:buChar char="•"/>
            </a:pPr>
            <a:endParaRPr lang="en-GB" dirty="0">
              <a:latin typeface="+mj-lt"/>
            </a:endParaRPr>
          </a:p>
        </p:txBody>
      </p:sp>
      <p:sp>
        <p:nvSpPr>
          <p:cNvPr id="17" name="Date Placeholder 4">
            <a:extLst>
              <a:ext uri="{FF2B5EF4-FFF2-40B4-BE49-F238E27FC236}">
                <a16:creationId xmlns:a16="http://schemas.microsoft.com/office/drawing/2014/main" id="{90A453D9-A50E-4518-B8CA-92F4A1F21D7C}"/>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18" name="Footer Placeholder 5">
            <a:extLst>
              <a:ext uri="{FF2B5EF4-FFF2-40B4-BE49-F238E27FC236}">
                <a16:creationId xmlns:a16="http://schemas.microsoft.com/office/drawing/2014/main" id="{3F523A7C-EF94-4374-86CD-C2677F1513BE}"/>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2579475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GB" sz="2400" dirty="0"/>
              <a:t>Financial summary &amp; outlook</a:t>
            </a:r>
          </a:p>
        </p:txBody>
      </p:sp>
      <p:sp>
        <p:nvSpPr>
          <p:cNvPr id="5" name="Slide Number Placeholder 4"/>
          <p:cNvSpPr>
            <a:spLocks noGrp="1"/>
          </p:cNvSpPr>
          <p:nvPr>
            <p:ph type="sldNum" sz="quarter" idx="4"/>
          </p:nvPr>
        </p:nvSpPr>
        <p:spPr/>
        <p:txBody>
          <a:bodyPr/>
          <a:lstStyle/>
          <a:p>
            <a:fld id="{3B3120AC-0FB0-4B1F-9EA2-DF78B8AED3C7}" type="slidenum">
              <a:rPr lang="en-GB" smtClean="0"/>
              <a:pPr/>
              <a:t>13</a:t>
            </a:fld>
            <a:endParaRPr lang="en-GB" dirty="0"/>
          </a:p>
        </p:txBody>
      </p:sp>
      <p:sp>
        <p:nvSpPr>
          <p:cNvPr id="8" name="Rectangle 7"/>
          <p:cNvSpPr/>
          <p:nvPr/>
        </p:nvSpPr>
        <p:spPr>
          <a:xfrm>
            <a:off x="5630838" y="157887"/>
            <a:ext cx="3111500" cy="646331"/>
          </a:xfrm>
          <a:prstGeom prst="rect">
            <a:avLst/>
          </a:prstGeom>
        </p:spPr>
        <p:txBody>
          <a:bodyPr wrap="square">
            <a:spAutoFit/>
          </a:bodyPr>
          <a:lstStyle/>
          <a:p>
            <a:endParaRPr lang="en-GB" dirty="0"/>
          </a:p>
          <a:p>
            <a:endParaRPr lang="en-GB" dirty="0"/>
          </a:p>
        </p:txBody>
      </p:sp>
      <p:sp>
        <p:nvSpPr>
          <p:cNvPr id="16" name="Rectangle 15"/>
          <p:cNvSpPr/>
          <p:nvPr/>
        </p:nvSpPr>
        <p:spPr>
          <a:xfrm>
            <a:off x="451548" y="1242043"/>
            <a:ext cx="4093065" cy="34140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80000" tIns="137160" rIns="180000" bIns="108000" rtlCol="0" anchor="t" anchorCtr="0"/>
          <a:lstStyle/>
          <a:p>
            <a:pPr marL="285750" indent="-285750">
              <a:spcAft>
                <a:spcPts val="600"/>
              </a:spcAft>
              <a:buFont typeface="Arial" panose="020B0604020202020204" pitchFamily="34" charset="0"/>
              <a:buChar char="•"/>
            </a:pPr>
            <a:r>
              <a:rPr lang="en-GB" sz="1600" dirty="0">
                <a:latin typeface="+mj-lt"/>
              </a:rPr>
              <a:t>Earnings growth in line with guidance</a:t>
            </a:r>
          </a:p>
          <a:p>
            <a:pPr marL="285750" indent="-285750">
              <a:spcAft>
                <a:spcPts val="600"/>
              </a:spcAft>
              <a:buFont typeface="Arial" panose="020B0604020202020204" pitchFamily="34" charset="0"/>
              <a:buChar char="•"/>
            </a:pPr>
            <a:r>
              <a:rPr lang="en-GB" sz="1600" dirty="0">
                <a:latin typeface="+mj-lt"/>
              </a:rPr>
              <a:t>EBITDA up 7%, operating profit up 28%</a:t>
            </a:r>
          </a:p>
          <a:p>
            <a:pPr marL="285750" indent="-285750">
              <a:spcAft>
                <a:spcPts val="600"/>
              </a:spcAft>
              <a:buFont typeface="Arial" panose="020B0604020202020204" pitchFamily="34" charset="0"/>
              <a:buChar char="•"/>
            </a:pPr>
            <a:r>
              <a:rPr lang="en-GB" sz="1600" dirty="0">
                <a:latin typeface="+mj-lt"/>
              </a:rPr>
              <a:t>Like for like EBITDA up 12%, margin up 90bps </a:t>
            </a:r>
          </a:p>
          <a:p>
            <a:pPr marL="285750" indent="-285750">
              <a:spcAft>
                <a:spcPts val="600"/>
              </a:spcAft>
              <a:buFont typeface="Arial" panose="020B0604020202020204" pitchFamily="34" charset="0"/>
              <a:buChar char="•"/>
            </a:pPr>
            <a:r>
              <a:rPr lang="en-GB" sz="1600" dirty="0">
                <a:latin typeface="+mj-lt"/>
              </a:rPr>
              <a:t>Margin improvement; improved sales mix and execution plus cost synergies</a:t>
            </a:r>
          </a:p>
          <a:p>
            <a:pPr marL="285750" indent="-285750">
              <a:spcAft>
                <a:spcPts val="600"/>
              </a:spcAft>
              <a:buFont typeface="Arial" panose="020B0604020202020204" pitchFamily="34" charset="0"/>
              <a:buChar char="•"/>
            </a:pPr>
            <a:r>
              <a:rPr lang="en-GB" sz="1600" dirty="0">
                <a:latin typeface="+mj-lt"/>
              </a:rPr>
              <a:t>Sale of nuclear will reduce net debt close to target leverage</a:t>
            </a:r>
          </a:p>
        </p:txBody>
      </p:sp>
      <p:sp>
        <p:nvSpPr>
          <p:cNvPr id="15" name="Rectangle 14"/>
          <p:cNvSpPr/>
          <p:nvPr/>
        </p:nvSpPr>
        <p:spPr>
          <a:xfrm>
            <a:off x="451549" y="854628"/>
            <a:ext cx="4093064" cy="387415"/>
          </a:xfrm>
          <a:prstGeom prst="rect">
            <a:avLst/>
          </a:prstGeom>
          <a:solidFill>
            <a:srgbClr val="AD4696"/>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108000" rIns="180000" bIns="108000" rtlCol="0" anchor="ctr"/>
          <a:lstStyle/>
          <a:p>
            <a:r>
              <a:rPr lang="en-GB" sz="1600" b="1" dirty="0">
                <a:latin typeface="Segoe UI" panose="020B0502040204020203" pitchFamily="34" charset="0"/>
                <a:ea typeface="Segoe UI" panose="020B0502040204020203" pitchFamily="34" charset="0"/>
                <a:cs typeface="Segoe UI" panose="020B0502040204020203" pitchFamily="34" charset="0"/>
              </a:rPr>
              <a:t>H1 2019 Financial summary	</a:t>
            </a:r>
          </a:p>
        </p:txBody>
      </p:sp>
      <p:sp>
        <p:nvSpPr>
          <p:cNvPr id="9" name="Rectangle 8"/>
          <p:cNvSpPr/>
          <p:nvPr/>
        </p:nvSpPr>
        <p:spPr>
          <a:xfrm>
            <a:off x="4684498" y="1242043"/>
            <a:ext cx="3991959" cy="34140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80000" tIns="137160" rIns="180000" bIns="108000" rtlCol="0" anchor="t" anchorCtr="0"/>
          <a:lstStyle/>
          <a:p>
            <a:pPr marL="182880" indent="-182880">
              <a:spcAft>
                <a:spcPts val="600"/>
              </a:spcAft>
              <a:buFont typeface="Arial" panose="020B0604020202020204" pitchFamily="34" charset="0"/>
              <a:buChar char="•"/>
            </a:pPr>
            <a:r>
              <a:rPr lang="en-GB" sz="1600" dirty="0">
                <a:latin typeface="+mj-lt"/>
              </a:rPr>
              <a:t>Outlook unchanged</a:t>
            </a:r>
          </a:p>
          <a:p>
            <a:pPr marL="182880" indent="-182880">
              <a:spcAft>
                <a:spcPts val="600"/>
              </a:spcAft>
              <a:buFont typeface="Arial" panose="020B0604020202020204" pitchFamily="34" charset="0"/>
              <a:buChar char="•"/>
            </a:pPr>
            <a:r>
              <a:rPr lang="en-GB" sz="1600" dirty="0">
                <a:latin typeface="+mj-lt"/>
              </a:rPr>
              <a:t>FY Revenue up c5%; 87% covered</a:t>
            </a:r>
          </a:p>
          <a:p>
            <a:pPr marL="182880" indent="-182880">
              <a:spcAft>
                <a:spcPts val="600"/>
              </a:spcAft>
              <a:buFont typeface="Arial" panose="020B0604020202020204" pitchFamily="34" charset="0"/>
              <a:buChar char="•"/>
            </a:pPr>
            <a:r>
              <a:rPr lang="en-GB" sz="1600" dirty="0">
                <a:latin typeface="+mj-lt"/>
              </a:rPr>
              <a:t>Earnings impact of revenue growth plus $60m cost synergies to deliver EBITDA in line with expectations up </a:t>
            </a:r>
            <a:br>
              <a:rPr lang="en-GB" sz="1600" dirty="0">
                <a:latin typeface="+mj-lt"/>
              </a:rPr>
            </a:br>
            <a:r>
              <a:rPr lang="en-GB" sz="1600" dirty="0">
                <a:latin typeface="+mj-lt"/>
              </a:rPr>
              <a:t>c8% underlying</a:t>
            </a:r>
          </a:p>
          <a:p>
            <a:pPr marL="182880" indent="-182880">
              <a:spcAft>
                <a:spcPts val="600"/>
              </a:spcAft>
              <a:buFont typeface="Arial" panose="020B0604020202020204" pitchFamily="34" charset="0"/>
              <a:buChar char="•"/>
            </a:pPr>
            <a:r>
              <a:rPr lang="en-GB" sz="1600" dirty="0">
                <a:latin typeface="+mj-lt"/>
              </a:rPr>
              <a:t>Strong </a:t>
            </a:r>
            <a:r>
              <a:rPr lang="en-GB" sz="1600" dirty="0" err="1">
                <a:latin typeface="+mj-lt"/>
              </a:rPr>
              <a:t>cashflow</a:t>
            </a:r>
            <a:r>
              <a:rPr lang="en-GB" sz="1600" dirty="0">
                <a:latin typeface="+mj-lt"/>
              </a:rPr>
              <a:t> generation to deliver modest reduction in net debt</a:t>
            </a:r>
          </a:p>
        </p:txBody>
      </p:sp>
      <p:sp>
        <p:nvSpPr>
          <p:cNvPr id="10" name="Rectangle 9"/>
          <p:cNvSpPr/>
          <p:nvPr/>
        </p:nvSpPr>
        <p:spPr>
          <a:xfrm>
            <a:off x="4684499" y="854628"/>
            <a:ext cx="3991958" cy="387415"/>
          </a:xfrm>
          <a:prstGeom prst="rect">
            <a:avLst/>
          </a:prstGeom>
          <a:solidFill>
            <a:srgbClr val="AD4696"/>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108000" rIns="180000" bIns="108000" rtlCol="0" anchor="ctr"/>
          <a:lstStyle/>
          <a:p>
            <a:r>
              <a:rPr lang="en-GB" sz="1600" b="1" dirty="0">
                <a:latin typeface="Segoe UI" panose="020B0502040204020203" pitchFamily="34" charset="0"/>
                <a:ea typeface="Segoe UI" panose="020B0502040204020203" pitchFamily="34" charset="0"/>
                <a:cs typeface="Segoe UI" panose="020B0502040204020203" pitchFamily="34" charset="0"/>
              </a:rPr>
              <a:t>FY2019 Outlook	</a:t>
            </a:r>
          </a:p>
        </p:txBody>
      </p:sp>
      <p:sp>
        <p:nvSpPr>
          <p:cNvPr id="11" name="Date Placeholder 4">
            <a:extLst>
              <a:ext uri="{FF2B5EF4-FFF2-40B4-BE49-F238E27FC236}">
                <a16:creationId xmlns:a16="http://schemas.microsoft.com/office/drawing/2014/main" id="{334B81EF-8D31-4EB0-A314-53BDF78A5A8E}"/>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12" name="Footer Placeholder 5">
            <a:extLst>
              <a:ext uri="{FF2B5EF4-FFF2-40B4-BE49-F238E27FC236}">
                <a16:creationId xmlns:a16="http://schemas.microsoft.com/office/drawing/2014/main" id="{C8B7B985-7088-44B0-B6C7-0836EF397EBA}"/>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1835535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normAutofit/>
          </a:bodyPr>
          <a:lstStyle/>
          <a:p>
            <a:r>
              <a:rPr lang="en-GB" dirty="0"/>
              <a:t>Positioning for growth</a:t>
            </a:r>
          </a:p>
        </p:txBody>
      </p:sp>
      <p:sp>
        <p:nvSpPr>
          <p:cNvPr id="9" name="Subtitle 8"/>
          <p:cNvSpPr>
            <a:spLocks noGrp="1"/>
          </p:cNvSpPr>
          <p:nvPr>
            <p:ph type="subTitle" idx="1"/>
          </p:nvPr>
        </p:nvSpPr>
        <p:spPr/>
        <p:txBody>
          <a:bodyPr/>
          <a:lstStyle/>
          <a:p>
            <a:r>
              <a:rPr lang="en-GB" dirty="0"/>
              <a:t>Robin Watson, Chief Executive </a:t>
            </a:r>
          </a:p>
        </p:txBody>
      </p:sp>
      <p:sp>
        <p:nvSpPr>
          <p:cNvPr id="4" name="Slide Number Placeholder 3"/>
          <p:cNvSpPr>
            <a:spLocks noGrp="1"/>
          </p:cNvSpPr>
          <p:nvPr>
            <p:ph type="sldNum" sz="quarter" idx="11"/>
          </p:nvPr>
        </p:nvSpPr>
        <p:spPr>
          <a:xfrm>
            <a:off x="451549" y="4751915"/>
            <a:ext cx="510477" cy="190499"/>
          </a:xfrm>
        </p:spPr>
        <p:txBody>
          <a:bodyPr/>
          <a:lstStyle/>
          <a:p>
            <a:fld id="{3B3120AC-0FB0-4B1F-9EA2-DF78B8AED3C7}" type="slidenum">
              <a:rPr lang="en-GB" smtClean="0"/>
              <a:pPr/>
              <a:t>14</a:t>
            </a:fld>
            <a:endParaRPr lang="en-GB" dirty="0"/>
          </a:p>
        </p:txBody>
      </p:sp>
    </p:spTree>
    <p:extLst>
      <p:ext uri="{BB962C8B-B14F-4D97-AF65-F5344CB8AC3E}">
        <p14:creationId xmlns:p14="http://schemas.microsoft.com/office/powerpoint/2010/main" val="278190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3"/>
          </p:nvPr>
        </p:nvSpPr>
        <p:spPr>
          <a:xfrm>
            <a:off x="129092" y="190668"/>
            <a:ext cx="9014908" cy="457691"/>
          </a:xfrm>
        </p:spPr>
        <p:txBody>
          <a:bodyPr/>
          <a:lstStyle/>
          <a:p>
            <a:r>
              <a:rPr lang="en-GB" sz="2200" dirty="0">
                <a:solidFill>
                  <a:schemeClr val="tx1"/>
                </a:solidFill>
              </a:rPr>
              <a:t>Positioned for growth trends in energy</a:t>
            </a:r>
            <a:r>
              <a:rPr lang="en-US" sz="2200" dirty="0">
                <a:solidFill>
                  <a:schemeClr val="tx1"/>
                </a:solidFill>
              </a:rPr>
              <a:t>, industry </a:t>
            </a:r>
            <a:r>
              <a:rPr lang="en-GB" sz="2200" dirty="0">
                <a:solidFill>
                  <a:schemeClr val="tx1"/>
                </a:solidFill>
              </a:rPr>
              <a:t>&amp; </a:t>
            </a:r>
            <a:r>
              <a:rPr lang="en-US" sz="2200" dirty="0">
                <a:solidFill>
                  <a:schemeClr val="tx1"/>
                </a:solidFill>
              </a:rPr>
              <a:t>the </a:t>
            </a:r>
            <a:r>
              <a:rPr lang="en-GB" sz="2200" dirty="0">
                <a:solidFill>
                  <a:schemeClr val="tx1"/>
                </a:solidFill>
              </a:rPr>
              <a:t>built environment</a:t>
            </a:r>
          </a:p>
        </p:txBody>
      </p:sp>
      <p:sp>
        <p:nvSpPr>
          <p:cNvPr id="24" name="Rectangle 23">
            <a:extLst>
              <a:ext uri="{FF2B5EF4-FFF2-40B4-BE49-F238E27FC236}">
                <a16:creationId xmlns:a16="http://schemas.microsoft.com/office/drawing/2014/main" id="{C7D9D697-FDF1-4C88-B57D-E1ADA9050AB1}"/>
              </a:ext>
            </a:extLst>
          </p:cNvPr>
          <p:cNvSpPr/>
          <p:nvPr/>
        </p:nvSpPr>
        <p:spPr>
          <a:xfrm>
            <a:off x="6950731" y="1427070"/>
            <a:ext cx="1714445" cy="530911"/>
          </a:xfrm>
          <a:prstGeom prst="rect">
            <a:avLst/>
          </a:prstGeom>
        </p:spPr>
        <p:txBody>
          <a:bodyPr wrap="square" lIns="91436" tIns="45718" rIns="91436" bIns="45718" anchor="ctr">
            <a:spAutoFit/>
          </a:bodyPr>
          <a:lstStyle/>
          <a:p>
            <a:pPr algn="ctr" defTabSz="914298"/>
            <a:r>
              <a:rPr lang="nl-NL" altLang="nl-NL" sz="1425" kern="0" dirty="0">
                <a:solidFill>
                  <a:srgbClr val="233845"/>
                </a:solidFill>
                <a:latin typeface="Segoe UI"/>
              </a:rPr>
              <a:t>Future </a:t>
            </a:r>
            <a:br>
              <a:rPr lang="nl-NL" altLang="nl-NL" sz="1425" kern="0" dirty="0">
                <a:solidFill>
                  <a:srgbClr val="233845"/>
                </a:solidFill>
                <a:latin typeface="Segoe UI"/>
              </a:rPr>
            </a:br>
            <a:r>
              <a:rPr lang="nl-NL" altLang="nl-NL" sz="1425" kern="0" dirty="0">
                <a:solidFill>
                  <a:srgbClr val="233845"/>
                </a:solidFill>
                <a:latin typeface="Segoe UI"/>
              </a:rPr>
              <a:t>Skills</a:t>
            </a:r>
            <a:endParaRPr lang="en-GB" sz="1425" dirty="0">
              <a:solidFill>
                <a:srgbClr val="233845"/>
              </a:solidFill>
              <a:latin typeface="Segoe UI"/>
            </a:endParaRPr>
          </a:p>
        </p:txBody>
      </p:sp>
      <p:grpSp>
        <p:nvGrpSpPr>
          <p:cNvPr id="25" name="Group 24">
            <a:extLst>
              <a:ext uri="{FF2B5EF4-FFF2-40B4-BE49-F238E27FC236}">
                <a16:creationId xmlns:a16="http://schemas.microsoft.com/office/drawing/2014/main" id="{F02D26B0-B3BC-41A4-B0D7-A1F99D11A036}"/>
              </a:ext>
            </a:extLst>
          </p:cNvPr>
          <p:cNvGrpSpPr/>
          <p:nvPr/>
        </p:nvGrpSpPr>
        <p:grpSpPr>
          <a:xfrm>
            <a:off x="7174270" y="2229944"/>
            <a:ext cx="1267367" cy="1267367"/>
            <a:chOff x="7159097" y="2238495"/>
            <a:chExt cx="1031069" cy="1031069"/>
          </a:xfrm>
        </p:grpSpPr>
        <p:sp>
          <p:nvSpPr>
            <p:cNvPr id="26" name="Oval 25">
              <a:extLst>
                <a:ext uri="{FF2B5EF4-FFF2-40B4-BE49-F238E27FC236}">
                  <a16:creationId xmlns:a16="http://schemas.microsoft.com/office/drawing/2014/main" id="{4A33477E-C6EB-454E-BF45-A0D31CC9E7BD}"/>
                </a:ext>
              </a:extLst>
            </p:cNvPr>
            <p:cNvSpPr/>
            <p:nvPr/>
          </p:nvSpPr>
          <p:spPr>
            <a:xfrm>
              <a:off x="7159097" y="2238495"/>
              <a:ext cx="1031069" cy="1031069"/>
            </a:xfrm>
            <a:prstGeom prst="ellipse">
              <a:avLst/>
            </a:prstGeom>
            <a:solidFill>
              <a:srgbClr val="BFC2C8"/>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b"/>
            <a:lstStyle/>
            <a:p>
              <a:pPr algn="ctr" defTabSz="914333"/>
              <a:endParaRPr lang="en-GB" sz="1425" b="1" dirty="0">
                <a:solidFill>
                  <a:prstClr val="white"/>
                </a:solidFill>
                <a:latin typeface="Segoe UI Light"/>
              </a:endParaRPr>
            </a:p>
          </p:txBody>
        </p:sp>
        <p:pic>
          <p:nvPicPr>
            <p:cNvPr id="27" name="Graphic 16">
              <a:extLst>
                <a:ext uri="{FF2B5EF4-FFF2-40B4-BE49-F238E27FC236}">
                  <a16:creationId xmlns:a16="http://schemas.microsoft.com/office/drawing/2014/main" id="{18BA7E16-CE83-4011-AE71-B758F489D62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06902" y="2449229"/>
              <a:ext cx="535459" cy="609600"/>
            </a:xfrm>
            <a:prstGeom prst="rect">
              <a:avLst/>
            </a:prstGeom>
          </p:spPr>
        </p:pic>
      </p:grpSp>
      <p:sp>
        <p:nvSpPr>
          <p:cNvPr id="28" name="Rectangle 27">
            <a:extLst>
              <a:ext uri="{FF2B5EF4-FFF2-40B4-BE49-F238E27FC236}">
                <a16:creationId xmlns:a16="http://schemas.microsoft.com/office/drawing/2014/main" id="{E5130C04-46DE-4F84-8D5F-0792060D0FFF}"/>
              </a:ext>
            </a:extLst>
          </p:cNvPr>
          <p:cNvSpPr/>
          <p:nvPr/>
        </p:nvSpPr>
        <p:spPr>
          <a:xfrm>
            <a:off x="478443" y="1427070"/>
            <a:ext cx="1790302" cy="311620"/>
          </a:xfrm>
          <a:prstGeom prst="rect">
            <a:avLst/>
          </a:prstGeom>
        </p:spPr>
        <p:txBody>
          <a:bodyPr wrap="square" lIns="91436" tIns="45718" rIns="91436" bIns="45718" anchor="ctr">
            <a:spAutoFit/>
          </a:bodyPr>
          <a:lstStyle/>
          <a:p>
            <a:pPr algn="ctr" defTabSz="685661" fontAlgn="base">
              <a:spcAft>
                <a:spcPts val="600"/>
              </a:spcAft>
              <a:defRPr/>
            </a:pPr>
            <a:r>
              <a:rPr lang="nl-NL" altLang="nl-NL" sz="1425" kern="0" dirty="0">
                <a:solidFill>
                  <a:srgbClr val="233845"/>
                </a:solidFill>
                <a:latin typeface="Segoe UI"/>
              </a:rPr>
              <a:t>Energy Transition</a:t>
            </a:r>
          </a:p>
        </p:txBody>
      </p:sp>
      <p:grpSp>
        <p:nvGrpSpPr>
          <p:cNvPr id="29" name="Group 28">
            <a:extLst>
              <a:ext uri="{FF2B5EF4-FFF2-40B4-BE49-F238E27FC236}">
                <a16:creationId xmlns:a16="http://schemas.microsoft.com/office/drawing/2014/main" id="{92993882-DFA2-4B69-A630-06FBBF1DC0BC}"/>
              </a:ext>
            </a:extLst>
          </p:cNvPr>
          <p:cNvGrpSpPr/>
          <p:nvPr/>
        </p:nvGrpSpPr>
        <p:grpSpPr>
          <a:xfrm>
            <a:off x="739911" y="2229944"/>
            <a:ext cx="1267367" cy="1267367"/>
            <a:chOff x="897783" y="2238495"/>
            <a:chExt cx="1031069" cy="1031069"/>
          </a:xfrm>
        </p:grpSpPr>
        <p:sp>
          <p:nvSpPr>
            <p:cNvPr id="30" name="Oval 29">
              <a:extLst>
                <a:ext uri="{FF2B5EF4-FFF2-40B4-BE49-F238E27FC236}">
                  <a16:creationId xmlns:a16="http://schemas.microsoft.com/office/drawing/2014/main" id="{6AE631DC-727B-4154-AC23-434FCF8F0015}"/>
                </a:ext>
              </a:extLst>
            </p:cNvPr>
            <p:cNvSpPr/>
            <p:nvPr/>
          </p:nvSpPr>
          <p:spPr>
            <a:xfrm>
              <a:off x="897783" y="2238495"/>
              <a:ext cx="1031069" cy="1031069"/>
            </a:xfrm>
            <a:prstGeom prst="ellipse">
              <a:avLst/>
            </a:prstGeom>
            <a:solidFill>
              <a:srgbClr val="AD469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b"/>
            <a:lstStyle/>
            <a:p>
              <a:pPr algn="ctr" defTabSz="914333"/>
              <a:endParaRPr lang="en-GB" sz="1425" b="1" dirty="0">
                <a:solidFill>
                  <a:prstClr val="white"/>
                </a:solidFill>
                <a:latin typeface="Segoe UI Light"/>
              </a:endParaRPr>
            </a:p>
          </p:txBody>
        </p:sp>
        <p:pic>
          <p:nvPicPr>
            <p:cNvPr id="31" name="Graphic 17">
              <a:extLst>
                <a:ext uri="{FF2B5EF4-FFF2-40B4-BE49-F238E27FC236}">
                  <a16:creationId xmlns:a16="http://schemas.microsoft.com/office/drawing/2014/main" id="{5304FCBA-E761-4438-BEE1-E0124FA162D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84717" y="2525429"/>
              <a:ext cx="457200" cy="457200"/>
            </a:xfrm>
            <a:prstGeom prst="rect">
              <a:avLst/>
            </a:prstGeom>
          </p:spPr>
        </p:pic>
      </p:grpSp>
      <p:sp>
        <p:nvSpPr>
          <p:cNvPr id="32" name="Rectangle 31">
            <a:extLst>
              <a:ext uri="{FF2B5EF4-FFF2-40B4-BE49-F238E27FC236}">
                <a16:creationId xmlns:a16="http://schemas.microsoft.com/office/drawing/2014/main" id="{C4AF54CC-4798-4AAC-8147-23BECE8099B3}"/>
              </a:ext>
            </a:extLst>
          </p:cNvPr>
          <p:cNvSpPr/>
          <p:nvPr/>
        </p:nvSpPr>
        <p:spPr>
          <a:xfrm>
            <a:off x="4792925" y="1436171"/>
            <a:ext cx="1919230" cy="311620"/>
          </a:xfrm>
          <a:prstGeom prst="rect">
            <a:avLst/>
          </a:prstGeom>
        </p:spPr>
        <p:txBody>
          <a:bodyPr wrap="square" lIns="91436" tIns="45718" rIns="91436" bIns="45718" anchor="ctr">
            <a:spAutoFit/>
          </a:bodyPr>
          <a:lstStyle/>
          <a:p>
            <a:pPr algn="ctr" defTabSz="685661" fontAlgn="base">
              <a:defRPr/>
            </a:pPr>
            <a:r>
              <a:rPr lang="nl-NL" altLang="nl-NL" sz="1425" kern="0" dirty="0">
                <a:solidFill>
                  <a:srgbClr val="233845"/>
                </a:solidFill>
                <a:latin typeface="Segoe UI"/>
                <a:cs typeface="Arial" pitchFamily="34" charset="0"/>
              </a:rPr>
              <a:t>Digital &amp; Technology </a:t>
            </a:r>
          </a:p>
        </p:txBody>
      </p:sp>
      <p:grpSp>
        <p:nvGrpSpPr>
          <p:cNvPr id="33" name="Group 32">
            <a:extLst>
              <a:ext uri="{FF2B5EF4-FFF2-40B4-BE49-F238E27FC236}">
                <a16:creationId xmlns:a16="http://schemas.microsoft.com/office/drawing/2014/main" id="{82588703-09BB-4CE1-AD2A-43C07EDDDB64}"/>
              </a:ext>
            </a:extLst>
          </p:cNvPr>
          <p:cNvGrpSpPr/>
          <p:nvPr/>
        </p:nvGrpSpPr>
        <p:grpSpPr>
          <a:xfrm>
            <a:off x="5118857" y="2239045"/>
            <a:ext cx="1267367" cy="1267367"/>
            <a:chOff x="3084010" y="2238495"/>
            <a:chExt cx="1031069" cy="1031069"/>
          </a:xfrm>
        </p:grpSpPr>
        <p:sp>
          <p:nvSpPr>
            <p:cNvPr id="34" name="Oval 33">
              <a:extLst>
                <a:ext uri="{FF2B5EF4-FFF2-40B4-BE49-F238E27FC236}">
                  <a16:creationId xmlns:a16="http://schemas.microsoft.com/office/drawing/2014/main" id="{F1ADA818-66A8-42E5-8761-D640BC92D309}"/>
                </a:ext>
              </a:extLst>
            </p:cNvPr>
            <p:cNvSpPr/>
            <p:nvPr/>
          </p:nvSpPr>
          <p:spPr>
            <a:xfrm>
              <a:off x="3084010" y="2238495"/>
              <a:ext cx="1031069" cy="103106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b"/>
            <a:lstStyle/>
            <a:p>
              <a:pPr algn="ctr" defTabSz="914333"/>
              <a:endParaRPr lang="en-GB" sz="1425" b="1" dirty="0">
                <a:solidFill>
                  <a:prstClr val="white"/>
                </a:solidFill>
                <a:latin typeface="Segoe UI Light"/>
              </a:endParaRPr>
            </a:p>
          </p:txBody>
        </p:sp>
        <p:pic>
          <p:nvPicPr>
            <p:cNvPr id="35" name="Graphic 19">
              <a:extLst>
                <a:ext uri="{FF2B5EF4-FFF2-40B4-BE49-F238E27FC236}">
                  <a16:creationId xmlns:a16="http://schemas.microsoft.com/office/drawing/2014/main" id="{52FDA33B-1572-4519-B062-39694D81B87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247116" y="2506376"/>
              <a:ext cx="704850" cy="495300"/>
            </a:xfrm>
            <a:prstGeom prst="rect">
              <a:avLst/>
            </a:prstGeom>
          </p:spPr>
        </p:pic>
      </p:grpSp>
      <p:sp>
        <p:nvSpPr>
          <p:cNvPr id="36" name="Rectangle 317">
            <a:extLst>
              <a:ext uri="{FF2B5EF4-FFF2-40B4-BE49-F238E27FC236}">
                <a16:creationId xmlns:a16="http://schemas.microsoft.com/office/drawing/2014/main" id="{A66BAF15-FDD5-4187-995A-35026609B824}"/>
              </a:ext>
            </a:extLst>
          </p:cNvPr>
          <p:cNvSpPr>
            <a:spLocks noChangeArrowheads="1"/>
          </p:cNvSpPr>
          <p:nvPr/>
        </p:nvSpPr>
        <p:spPr bwMode="auto">
          <a:xfrm>
            <a:off x="2341513" y="1155334"/>
            <a:ext cx="2240149" cy="1074381"/>
          </a:xfrm>
          <a:prstGeom prst="rect">
            <a:avLst/>
          </a:prstGeom>
          <a:noFill/>
          <a:ln>
            <a:noFill/>
          </a:ln>
        </p:spPr>
        <p:txBody>
          <a:bodyPr vert="horz" wrap="square" lIns="107994" tIns="107994" rIns="107994" bIns="107994" numCol="1" anchor="ctr" anchorCtr="0" compatLnSpc="1">
            <a:prstTxWarp prst="textNoShape">
              <a:avLst/>
            </a:prstTxWarp>
            <a:no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ctr" defTabSz="685661">
              <a:spcBef>
                <a:spcPts val="0"/>
              </a:spcBef>
              <a:spcAft>
                <a:spcPts val="600"/>
              </a:spcAft>
              <a:defRPr/>
            </a:pPr>
            <a:r>
              <a:rPr lang="nl-NL" altLang="nl-NL" sz="1425" kern="0" dirty="0">
                <a:solidFill>
                  <a:srgbClr val="233845"/>
                </a:solidFill>
                <a:latin typeface="Segoe UI"/>
              </a:rPr>
              <a:t>Urbanisation &amp; Sustainable Infrastructure </a:t>
            </a:r>
          </a:p>
        </p:txBody>
      </p:sp>
      <p:grpSp>
        <p:nvGrpSpPr>
          <p:cNvPr id="37" name="Group 36">
            <a:extLst>
              <a:ext uri="{FF2B5EF4-FFF2-40B4-BE49-F238E27FC236}">
                <a16:creationId xmlns:a16="http://schemas.microsoft.com/office/drawing/2014/main" id="{761707DF-CC0F-407A-B346-589FE379B9BB}"/>
              </a:ext>
            </a:extLst>
          </p:cNvPr>
          <p:cNvGrpSpPr/>
          <p:nvPr/>
        </p:nvGrpSpPr>
        <p:grpSpPr>
          <a:xfrm>
            <a:off x="2827905" y="2229944"/>
            <a:ext cx="1267367" cy="1267367"/>
            <a:chOff x="5176031" y="2238495"/>
            <a:chExt cx="1031069" cy="1031069"/>
          </a:xfrm>
        </p:grpSpPr>
        <p:sp>
          <p:nvSpPr>
            <p:cNvPr id="38" name="Oval 37">
              <a:extLst>
                <a:ext uri="{FF2B5EF4-FFF2-40B4-BE49-F238E27FC236}">
                  <a16:creationId xmlns:a16="http://schemas.microsoft.com/office/drawing/2014/main" id="{779D7FDB-F520-4952-AB08-9A9A3B6DDED3}"/>
                </a:ext>
              </a:extLst>
            </p:cNvPr>
            <p:cNvSpPr/>
            <p:nvPr/>
          </p:nvSpPr>
          <p:spPr>
            <a:xfrm>
              <a:off x="5176031" y="2238495"/>
              <a:ext cx="1031069" cy="1031069"/>
            </a:xfrm>
            <a:prstGeom prst="ellipse">
              <a:avLst/>
            </a:prstGeom>
            <a:solidFill>
              <a:srgbClr val="7B888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b"/>
            <a:lstStyle/>
            <a:p>
              <a:pPr algn="ctr" defTabSz="914333"/>
              <a:endParaRPr lang="en-GB" sz="1425" b="1" dirty="0">
                <a:solidFill>
                  <a:prstClr val="white"/>
                </a:solidFill>
                <a:latin typeface="Segoe UI Light"/>
              </a:endParaRPr>
            </a:p>
          </p:txBody>
        </p:sp>
        <p:pic>
          <p:nvPicPr>
            <p:cNvPr id="39" name="Graphic 15">
              <a:extLst>
                <a:ext uri="{FF2B5EF4-FFF2-40B4-BE49-F238E27FC236}">
                  <a16:creationId xmlns:a16="http://schemas.microsoft.com/office/drawing/2014/main" id="{82D1D5ED-99B6-44DF-BED1-13A574C213A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410578" y="2395079"/>
              <a:ext cx="561975" cy="657225"/>
            </a:xfrm>
            <a:prstGeom prst="rect">
              <a:avLst/>
            </a:prstGeom>
          </p:spPr>
        </p:pic>
      </p:grpSp>
      <p:sp>
        <p:nvSpPr>
          <p:cNvPr id="19" name="Date Placeholder 4">
            <a:extLst>
              <a:ext uri="{FF2B5EF4-FFF2-40B4-BE49-F238E27FC236}">
                <a16:creationId xmlns:a16="http://schemas.microsoft.com/office/drawing/2014/main" id="{77588F6D-1B35-46E4-BE17-7B6CC27B8896}"/>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20" name="Footer Placeholder 5">
            <a:extLst>
              <a:ext uri="{FF2B5EF4-FFF2-40B4-BE49-F238E27FC236}">
                <a16:creationId xmlns:a16="http://schemas.microsoft.com/office/drawing/2014/main" id="{019D3E20-7F51-41E9-B6BE-76D6728CEFD6}"/>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386252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500" fill="hold"/>
                                        <p:tgtEl>
                                          <p:spTgt spid="29"/>
                                        </p:tgtEl>
                                        <p:attrNameLst>
                                          <p:attrName>ppt_w</p:attrName>
                                        </p:attrNameLst>
                                      </p:cBhvr>
                                      <p:tavLst>
                                        <p:tav tm="0">
                                          <p:val>
                                            <p:fltVal val="0"/>
                                          </p:val>
                                        </p:tav>
                                        <p:tav tm="100000">
                                          <p:val>
                                            <p:strVal val="#ppt_w"/>
                                          </p:val>
                                        </p:tav>
                                      </p:tavLst>
                                    </p:anim>
                                    <p:anim calcmode="lin" valueType="num">
                                      <p:cBhvr>
                                        <p:cTn id="8" dur="500" fill="hold"/>
                                        <p:tgtEl>
                                          <p:spTgt spid="29"/>
                                        </p:tgtEl>
                                        <p:attrNameLst>
                                          <p:attrName>ppt_h</p:attrName>
                                        </p:attrNameLst>
                                      </p:cBhvr>
                                      <p:tavLst>
                                        <p:tav tm="0">
                                          <p:val>
                                            <p:fltVal val="0"/>
                                          </p:val>
                                        </p:tav>
                                        <p:tav tm="100000">
                                          <p:val>
                                            <p:strVal val="#ppt_h"/>
                                          </p:val>
                                        </p:tav>
                                      </p:tavLst>
                                    </p:anim>
                                    <p:animEffect transition="in" filter="fade">
                                      <p:cBhvr>
                                        <p:cTn id="9" dur="500"/>
                                        <p:tgtEl>
                                          <p:spTgt spid="29"/>
                                        </p:tgtEl>
                                      </p:cBhvr>
                                    </p:animEffect>
                                  </p:childTnLst>
                                </p:cTn>
                              </p:par>
                              <p:par>
                                <p:cTn id="10" presetID="10" presetClass="entr" presetSubtype="0" fill="hold" grpId="0" nodeType="withEffect">
                                  <p:stCondLst>
                                    <p:cond delay="25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childTnLst>
                          </p:cTn>
                        </p:par>
                        <p:par>
                          <p:cTn id="13" fill="hold">
                            <p:stCondLst>
                              <p:cond delay="750"/>
                            </p:stCondLst>
                            <p:childTnLst>
                              <p:par>
                                <p:cTn id="14" presetID="53" presetClass="entr" presetSubtype="16" fill="hold" nodeType="afterEffect">
                                  <p:stCondLst>
                                    <p:cond delay="0"/>
                                  </p:stCondLst>
                                  <p:childTnLst>
                                    <p:set>
                                      <p:cBhvr>
                                        <p:cTn id="15" dur="1" fill="hold">
                                          <p:stCondLst>
                                            <p:cond delay="0"/>
                                          </p:stCondLst>
                                        </p:cTn>
                                        <p:tgtEl>
                                          <p:spTgt spid="33"/>
                                        </p:tgtEl>
                                        <p:attrNameLst>
                                          <p:attrName>style.visibility</p:attrName>
                                        </p:attrNameLst>
                                      </p:cBhvr>
                                      <p:to>
                                        <p:strVal val="visible"/>
                                      </p:to>
                                    </p:set>
                                    <p:anim calcmode="lin" valueType="num">
                                      <p:cBhvr>
                                        <p:cTn id="16" dur="500" fill="hold"/>
                                        <p:tgtEl>
                                          <p:spTgt spid="33"/>
                                        </p:tgtEl>
                                        <p:attrNameLst>
                                          <p:attrName>ppt_w</p:attrName>
                                        </p:attrNameLst>
                                      </p:cBhvr>
                                      <p:tavLst>
                                        <p:tav tm="0">
                                          <p:val>
                                            <p:fltVal val="0"/>
                                          </p:val>
                                        </p:tav>
                                        <p:tav tm="100000">
                                          <p:val>
                                            <p:strVal val="#ppt_w"/>
                                          </p:val>
                                        </p:tav>
                                      </p:tavLst>
                                    </p:anim>
                                    <p:anim calcmode="lin" valueType="num">
                                      <p:cBhvr>
                                        <p:cTn id="17" dur="500" fill="hold"/>
                                        <p:tgtEl>
                                          <p:spTgt spid="33"/>
                                        </p:tgtEl>
                                        <p:attrNameLst>
                                          <p:attrName>ppt_h</p:attrName>
                                        </p:attrNameLst>
                                      </p:cBhvr>
                                      <p:tavLst>
                                        <p:tav tm="0">
                                          <p:val>
                                            <p:fltVal val="0"/>
                                          </p:val>
                                        </p:tav>
                                        <p:tav tm="100000">
                                          <p:val>
                                            <p:strVal val="#ppt_h"/>
                                          </p:val>
                                        </p:tav>
                                      </p:tavLst>
                                    </p:anim>
                                    <p:animEffect transition="in" filter="fade">
                                      <p:cBhvr>
                                        <p:cTn id="18" dur="500"/>
                                        <p:tgtEl>
                                          <p:spTgt spid="33"/>
                                        </p:tgtEl>
                                      </p:cBhvr>
                                    </p:animEffect>
                                  </p:childTnLst>
                                </p:cTn>
                              </p:par>
                              <p:par>
                                <p:cTn id="19" presetID="10" presetClass="entr" presetSubtype="0" fill="hold" grpId="0" nodeType="withEffect">
                                  <p:stCondLst>
                                    <p:cond delay="250"/>
                                  </p:stCondLst>
                                  <p:childTnLst>
                                    <p:set>
                                      <p:cBhvr>
                                        <p:cTn id="20" dur="1" fill="hold">
                                          <p:stCondLst>
                                            <p:cond delay="0"/>
                                          </p:stCondLst>
                                        </p:cTn>
                                        <p:tgtEl>
                                          <p:spTgt spid="32"/>
                                        </p:tgtEl>
                                        <p:attrNameLst>
                                          <p:attrName>style.visibility</p:attrName>
                                        </p:attrNameLst>
                                      </p:cBhvr>
                                      <p:to>
                                        <p:strVal val="visible"/>
                                      </p:to>
                                    </p:set>
                                    <p:animEffect transition="in" filter="fade">
                                      <p:cBhvr>
                                        <p:cTn id="21" dur="500"/>
                                        <p:tgtEl>
                                          <p:spTgt spid="32"/>
                                        </p:tgtEl>
                                      </p:cBhvr>
                                    </p:animEffect>
                                  </p:childTnLst>
                                </p:cTn>
                              </p:par>
                            </p:childTnLst>
                          </p:cTn>
                        </p:par>
                        <p:par>
                          <p:cTn id="22" fill="hold">
                            <p:stCondLst>
                              <p:cond delay="1500"/>
                            </p:stCondLst>
                            <p:childTnLst>
                              <p:par>
                                <p:cTn id="23" presetID="53" presetClass="entr" presetSubtype="16" fill="hold" nodeType="afterEffect">
                                  <p:stCondLst>
                                    <p:cond delay="0"/>
                                  </p:stCondLst>
                                  <p:childTnLst>
                                    <p:set>
                                      <p:cBhvr>
                                        <p:cTn id="24" dur="1" fill="hold">
                                          <p:stCondLst>
                                            <p:cond delay="0"/>
                                          </p:stCondLst>
                                        </p:cTn>
                                        <p:tgtEl>
                                          <p:spTgt spid="37"/>
                                        </p:tgtEl>
                                        <p:attrNameLst>
                                          <p:attrName>style.visibility</p:attrName>
                                        </p:attrNameLst>
                                      </p:cBhvr>
                                      <p:to>
                                        <p:strVal val="visible"/>
                                      </p:to>
                                    </p:set>
                                    <p:anim calcmode="lin" valueType="num">
                                      <p:cBhvr>
                                        <p:cTn id="25" dur="500" fill="hold"/>
                                        <p:tgtEl>
                                          <p:spTgt spid="37"/>
                                        </p:tgtEl>
                                        <p:attrNameLst>
                                          <p:attrName>ppt_w</p:attrName>
                                        </p:attrNameLst>
                                      </p:cBhvr>
                                      <p:tavLst>
                                        <p:tav tm="0">
                                          <p:val>
                                            <p:fltVal val="0"/>
                                          </p:val>
                                        </p:tav>
                                        <p:tav tm="100000">
                                          <p:val>
                                            <p:strVal val="#ppt_w"/>
                                          </p:val>
                                        </p:tav>
                                      </p:tavLst>
                                    </p:anim>
                                    <p:anim calcmode="lin" valueType="num">
                                      <p:cBhvr>
                                        <p:cTn id="26" dur="500" fill="hold"/>
                                        <p:tgtEl>
                                          <p:spTgt spid="37"/>
                                        </p:tgtEl>
                                        <p:attrNameLst>
                                          <p:attrName>ppt_h</p:attrName>
                                        </p:attrNameLst>
                                      </p:cBhvr>
                                      <p:tavLst>
                                        <p:tav tm="0">
                                          <p:val>
                                            <p:fltVal val="0"/>
                                          </p:val>
                                        </p:tav>
                                        <p:tav tm="100000">
                                          <p:val>
                                            <p:strVal val="#ppt_h"/>
                                          </p:val>
                                        </p:tav>
                                      </p:tavLst>
                                    </p:anim>
                                    <p:animEffect transition="in" filter="fade">
                                      <p:cBhvr>
                                        <p:cTn id="27" dur="500"/>
                                        <p:tgtEl>
                                          <p:spTgt spid="37"/>
                                        </p:tgtEl>
                                      </p:cBhvr>
                                    </p:animEffect>
                                  </p:childTnLst>
                                </p:cTn>
                              </p:par>
                              <p:par>
                                <p:cTn id="28" presetID="10" presetClass="entr" presetSubtype="0" fill="hold" grpId="0" nodeType="withEffect">
                                  <p:stCondLst>
                                    <p:cond delay="250"/>
                                  </p:stCondLst>
                                  <p:childTnLst>
                                    <p:set>
                                      <p:cBhvr>
                                        <p:cTn id="29" dur="1" fill="hold">
                                          <p:stCondLst>
                                            <p:cond delay="0"/>
                                          </p:stCondLst>
                                        </p:cTn>
                                        <p:tgtEl>
                                          <p:spTgt spid="36"/>
                                        </p:tgtEl>
                                        <p:attrNameLst>
                                          <p:attrName>style.visibility</p:attrName>
                                        </p:attrNameLst>
                                      </p:cBhvr>
                                      <p:to>
                                        <p:strVal val="visible"/>
                                      </p:to>
                                    </p:set>
                                    <p:animEffect transition="in" filter="fade">
                                      <p:cBhvr>
                                        <p:cTn id="30" dur="500"/>
                                        <p:tgtEl>
                                          <p:spTgt spid="36"/>
                                        </p:tgtEl>
                                      </p:cBhvr>
                                    </p:animEffect>
                                  </p:childTnLst>
                                </p:cTn>
                              </p:par>
                            </p:childTnLst>
                          </p:cTn>
                        </p:par>
                        <p:par>
                          <p:cTn id="31" fill="hold">
                            <p:stCondLst>
                              <p:cond delay="2250"/>
                            </p:stCondLst>
                            <p:childTnLst>
                              <p:par>
                                <p:cTn id="32" presetID="53" presetClass="entr" presetSubtype="16" fill="hold" nodeType="afterEffect">
                                  <p:stCondLst>
                                    <p:cond delay="0"/>
                                  </p:stCondLst>
                                  <p:childTnLst>
                                    <p:set>
                                      <p:cBhvr>
                                        <p:cTn id="33" dur="1" fill="hold">
                                          <p:stCondLst>
                                            <p:cond delay="0"/>
                                          </p:stCondLst>
                                        </p:cTn>
                                        <p:tgtEl>
                                          <p:spTgt spid="25"/>
                                        </p:tgtEl>
                                        <p:attrNameLst>
                                          <p:attrName>style.visibility</p:attrName>
                                        </p:attrNameLst>
                                      </p:cBhvr>
                                      <p:to>
                                        <p:strVal val="visible"/>
                                      </p:to>
                                    </p:set>
                                    <p:anim calcmode="lin" valueType="num">
                                      <p:cBhvr>
                                        <p:cTn id="34" dur="500" fill="hold"/>
                                        <p:tgtEl>
                                          <p:spTgt spid="25"/>
                                        </p:tgtEl>
                                        <p:attrNameLst>
                                          <p:attrName>ppt_w</p:attrName>
                                        </p:attrNameLst>
                                      </p:cBhvr>
                                      <p:tavLst>
                                        <p:tav tm="0">
                                          <p:val>
                                            <p:fltVal val="0"/>
                                          </p:val>
                                        </p:tav>
                                        <p:tav tm="100000">
                                          <p:val>
                                            <p:strVal val="#ppt_w"/>
                                          </p:val>
                                        </p:tav>
                                      </p:tavLst>
                                    </p:anim>
                                    <p:anim calcmode="lin" valueType="num">
                                      <p:cBhvr>
                                        <p:cTn id="35" dur="500" fill="hold"/>
                                        <p:tgtEl>
                                          <p:spTgt spid="25"/>
                                        </p:tgtEl>
                                        <p:attrNameLst>
                                          <p:attrName>ppt_h</p:attrName>
                                        </p:attrNameLst>
                                      </p:cBhvr>
                                      <p:tavLst>
                                        <p:tav tm="0">
                                          <p:val>
                                            <p:fltVal val="0"/>
                                          </p:val>
                                        </p:tav>
                                        <p:tav tm="100000">
                                          <p:val>
                                            <p:strVal val="#ppt_h"/>
                                          </p:val>
                                        </p:tav>
                                      </p:tavLst>
                                    </p:anim>
                                    <p:animEffect transition="in" filter="fade">
                                      <p:cBhvr>
                                        <p:cTn id="36" dur="500"/>
                                        <p:tgtEl>
                                          <p:spTgt spid="25"/>
                                        </p:tgtEl>
                                      </p:cBhvr>
                                    </p:animEffect>
                                  </p:childTnLst>
                                </p:cTn>
                              </p:par>
                              <p:par>
                                <p:cTn id="37" presetID="10" presetClass="entr" presetSubtype="0" fill="hold" grpId="0" nodeType="withEffect">
                                  <p:stCondLst>
                                    <p:cond delay="250"/>
                                  </p:stCondLst>
                                  <p:childTnLst>
                                    <p:set>
                                      <p:cBhvr>
                                        <p:cTn id="38" dur="1" fill="hold">
                                          <p:stCondLst>
                                            <p:cond delay="0"/>
                                          </p:stCondLst>
                                        </p:cTn>
                                        <p:tgtEl>
                                          <p:spTgt spid="24"/>
                                        </p:tgtEl>
                                        <p:attrNameLst>
                                          <p:attrName>style.visibility</p:attrName>
                                        </p:attrNameLst>
                                      </p:cBhvr>
                                      <p:to>
                                        <p:strVal val="visible"/>
                                      </p:to>
                                    </p:set>
                                    <p:animEffect transition="in" filter="fade">
                                      <p:cBhvr>
                                        <p:cTn id="39"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8" grpId="0"/>
      <p:bldP spid="32" grpId="0"/>
      <p:bldP spid="3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5"/>
          <p:cNvGraphicFramePr>
            <a:graphicFrameLocks/>
          </p:cNvGraphicFramePr>
          <p:nvPr>
            <p:extLst>
              <p:ext uri="{D42A27DB-BD31-4B8C-83A1-F6EECF244321}">
                <p14:modId xmlns:p14="http://schemas.microsoft.com/office/powerpoint/2010/main" val="1811604267"/>
              </p:ext>
            </p:extLst>
          </p:nvPr>
        </p:nvGraphicFramePr>
        <p:xfrm>
          <a:off x="440508" y="836858"/>
          <a:ext cx="8287608" cy="3586001"/>
        </p:xfrm>
        <a:graphic>
          <a:graphicData uri="http://schemas.openxmlformats.org/drawingml/2006/table">
            <a:tbl>
              <a:tblPr firstRow="1" bandRow="1">
                <a:tableStyleId>{5C22544A-7EE6-4342-B048-85BDC9FD1C3A}</a:tableStyleId>
              </a:tblPr>
              <a:tblGrid>
                <a:gridCol w="288362">
                  <a:extLst>
                    <a:ext uri="{9D8B030D-6E8A-4147-A177-3AD203B41FA5}">
                      <a16:colId xmlns:a16="http://schemas.microsoft.com/office/drawing/2014/main" val="3554128715"/>
                    </a:ext>
                  </a:extLst>
                </a:gridCol>
                <a:gridCol w="458275">
                  <a:extLst>
                    <a:ext uri="{9D8B030D-6E8A-4147-A177-3AD203B41FA5}">
                      <a16:colId xmlns:a16="http://schemas.microsoft.com/office/drawing/2014/main" val="20000"/>
                    </a:ext>
                  </a:extLst>
                </a:gridCol>
                <a:gridCol w="1078977">
                  <a:extLst>
                    <a:ext uri="{9D8B030D-6E8A-4147-A177-3AD203B41FA5}">
                      <a16:colId xmlns:a16="http://schemas.microsoft.com/office/drawing/2014/main" val="20001"/>
                    </a:ext>
                  </a:extLst>
                </a:gridCol>
                <a:gridCol w="556591">
                  <a:extLst>
                    <a:ext uri="{9D8B030D-6E8A-4147-A177-3AD203B41FA5}">
                      <a16:colId xmlns:a16="http://schemas.microsoft.com/office/drawing/2014/main" val="3186946369"/>
                    </a:ext>
                  </a:extLst>
                </a:gridCol>
                <a:gridCol w="5291464">
                  <a:extLst>
                    <a:ext uri="{9D8B030D-6E8A-4147-A177-3AD203B41FA5}">
                      <a16:colId xmlns:a16="http://schemas.microsoft.com/office/drawing/2014/main" val="20002"/>
                    </a:ext>
                  </a:extLst>
                </a:gridCol>
                <a:gridCol w="613939">
                  <a:extLst>
                    <a:ext uri="{9D8B030D-6E8A-4147-A177-3AD203B41FA5}">
                      <a16:colId xmlns:a16="http://schemas.microsoft.com/office/drawing/2014/main" val="20003"/>
                    </a:ext>
                  </a:extLst>
                </a:gridCol>
              </a:tblGrid>
              <a:tr h="332082">
                <a:tc rowSpan="3">
                  <a:txBody>
                    <a:bodyPr/>
                    <a:lstStyle/>
                    <a:p>
                      <a:pPr algn="ctr"/>
                      <a:endParaRPr lang="en-GB" sz="1100" b="1" dirty="0">
                        <a:latin typeface="+mj-lt"/>
                      </a:endParaRPr>
                    </a:p>
                  </a:txBody>
                  <a:tcPr vert="vert27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2">
                  <a:txBody>
                    <a:bodyPr/>
                    <a:lstStyle/>
                    <a:p>
                      <a:r>
                        <a:rPr lang="en-GB" sz="1100" b="0" dirty="0">
                          <a:latin typeface="+mj-lt"/>
                        </a:rPr>
                        <a:t>Markets</a:t>
                      </a:r>
                    </a:p>
                  </a:txBody>
                  <a:tcPr anchor="ctr">
                    <a:lnL w="12700" cmpd="sng">
                      <a:noFill/>
                    </a:lnL>
                    <a:lnB w="38100" cmpd="sng">
                      <a:noFill/>
                    </a:lnB>
                  </a:tcPr>
                </a:tc>
                <a:tc hMerge="1">
                  <a:txBody>
                    <a:bodyPr/>
                    <a:lstStyle/>
                    <a:p>
                      <a:endParaRPr lang="en-GB"/>
                    </a:p>
                  </a:txBody>
                  <a:tcPr/>
                </a:tc>
                <a:tc>
                  <a:txBody>
                    <a:bodyPr/>
                    <a:lstStyle/>
                    <a:p>
                      <a:r>
                        <a:rPr lang="en-GB" sz="1100" b="0" dirty="0">
                          <a:latin typeface="+mj-lt"/>
                        </a:rPr>
                        <a:t>%</a:t>
                      </a:r>
                    </a:p>
                  </a:txBody>
                  <a:tcPr anchor="ctr">
                    <a:lnB w="38100" cmpd="sng">
                      <a:noFill/>
                    </a:lnB>
                  </a:tcPr>
                </a:tc>
                <a:tc>
                  <a:txBody>
                    <a:bodyPr/>
                    <a:lstStyle/>
                    <a:p>
                      <a:r>
                        <a:rPr lang="en-GB" sz="1100" b="0" dirty="0">
                          <a:latin typeface="+mj-lt"/>
                        </a:rPr>
                        <a:t>Position</a:t>
                      </a:r>
                      <a:r>
                        <a:rPr lang="en-GB" sz="1100" b="0" baseline="0" dirty="0">
                          <a:latin typeface="+mj-lt"/>
                        </a:rPr>
                        <a:t> / outlook</a:t>
                      </a:r>
                      <a:endParaRPr lang="en-GB" sz="1100" b="0" dirty="0">
                        <a:latin typeface="+mj-lt"/>
                      </a:endParaRPr>
                    </a:p>
                  </a:txBody>
                  <a:tcPr anchor="ctr">
                    <a:lnB w="38100" cmpd="sng">
                      <a:noFill/>
                    </a:lnB>
                  </a:tcPr>
                </a:tc>
                <a:tc>
                  <a:txBody>
                    <a:bodyPr/>
                    <a:lstStyle/>
                    <a:p>
                      <a:r>
                        <a:rPr lang="en-GB" sz="1100" b="0" dirty="0">
                          <a:latin typeface="+mj-lt"/>
                        </a:rPr>
                        <a:t>Rating</a:t>
                      </a:r>
                    </a:p>
                  </a:txBody>
                  <a:tcPr anchor="ctr">
                    <a:lnB w="38100" cmpd="sng">
                      <a:noFill/>
                    </a:lnB>
                  </a:tcPr>
                </a:tc>
                <a:extLst>
                  <a:ext uri="{0D108BD9-81ED-4DB2-BD59-A6C34878D82A}">
                    <a16:rowId xmlns:a16="http://schemas.microsoft.com/office/drawing/2014/main" val="10000"/>
                  </a:ext>
                </a:extLst>
              </a:tr>
              <a:tr h="664165">
                <a:tc vMerge="1">
                  <a:txBody>
                    <a:bodyPr/>
                    <a:lstStyle/>
                    <a:p>
                      <a:endParaRPr lang="en-GB" sz="2400" dirty="0"/>
                    </a:p>
                  </a:txBody>
                  <a:tcPr>
                    <a:lnL w="12700" cmpd="sng">
                      <a:noFill/>
                    </a:lnL>
                    <a:lnR w="12700" cmpd="sng">
                      <a:noFill/>
                    </a:lnR>
                    <a:lnT w="381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GB" sz="800" dirty="0"/>
                    </a:p>
                  </a:txBody>
                  <a:tcPr>
                    <a:lnL w="12700" cmpd="sng">
                      <a:noFill/>
                    </a:lnL>
                    <a:lnR w="12700" cmpd="sng">
                      <a:noFill/>
                    </a:lnR>
                    <a:lnT w="381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1" dirty="0">
                          <a:latin typeface="+mj-lt"/>
                        </a:rPr>
                        <a:t>Upstream/ midstream</a:t>
                      </a:r>
                      <a:endParaRPr lang="en-GB" sz="800" b="1" kern="1200" dirty="0">
                        <a:solidFill>
                          <a:schemeClr val="dk1"/>
                        </a:solidFill>
                        <a:latin typeface="+mn-lt"/>
                        <a:ea typeface="+mn-ea"/>
                        <a:cs typeface="+mn-cs"/>
                      </a:endParaRPr>
                    </a:p>
                  </a:txBody>
                  <a:tcPr anchor="ctr">
                    <a:lnL w="12700" cmpd="sng">
                      <a:noFill/>
                    </a:lnL>
                    <a:lnR w="12700" cmpd="sng">
                      <a:noFill/>
                    </a:lnR>
                    <a:lnT w="381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1" kern="1200" dirty="0">
                          <a:solidFill>
                            <a:schemeClr val="dk1"/>
                          </a:solidFill>
                          <a:latin typeface="+mj-lt"/>
                          <a:ea typeface="+mn-ea"/>
                          <a:cs typeface="+mn-cs"/>
                        </a:rPr>
                        <a:t>40%</a:t>
                      </a:r>
                    </a:p>
                  </a:txBody>
                  <a:tcPr anchor="ctr">
                    <a:lnL w="12700" cmpd="sng">
                      <a:noFill/>
                    </a:lnL>
                    <a:lnR w="12700" cmpd="sng">
                      <a:noFill/>
                    </a:lnR>
                    <a:lnT w="381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171450" indent="-171450">
                        <a:buFont typeface="Arial" panose="020B0604020202020204" pitchFamily="34" charset="0"/>
                        <a:buChar char="•"/>
                      </a:pPr>
                      <a:r>
                        <a:rPr lang="en-GB" sz="1000" dirty="0">
                          <a:latin typeface="+mj-lt"/>
                        </a:rPr>
                        <a:t>Early stage work/FEED</a:t>
                      </a:r>
                      <a:r>
                        <a:rPr lang="en-GB" sz="1000" baseline="0" dirty="0">
                          <a:latin typeface="+mj-lt"/>
                        </a:rPr>
                        <a:t> studies pointing to increased capital activity</a:t>
                      </a:r>
                    </a:p>
                    <a:p>
                      <a:pPr marL="171450" indent="-171450">
                        <a:buFont typeface="Arial" panose="020B0604020202020204" pitchFamily="34" charset="0"/>
                        <a:buChar char="•"/>
                      </a:pPr>
                      <a:r>
                        <a:rPr lang="en-GB" sz="1000" baseline="0" dirty="0">
                          <a:latin typeface="+mj-lt"/>
                        </a:rPr>
                        <a:t>Good opportunities in shale/pipelines &amp; facilities</a:t>
                      </a:r>
                    </a:p>
                  </a:txBody>
                  <a:tcPr anchor="ctr">
                    <a:lnL w="12700" cmpd="sng">
                      <a:noFill/>
                    </a:lnL>
                    <a:lnR w="12700" cmpd="sng">
                      <a:noFill/>
                    </a:lnR>
                    <a:lnT w="381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en-GB" sz="700" b="1" i="0" dirty="0">
                        <a:latin typeface="+mj-lt"/>
                      </a:endParaRPr>
                    </a:p>
                  </a:txBody>
                  <a:tcPr anchor="ctr">
                    <a:lnL w="12700" cmpd="sng">
                      <a:noFill/>
                    </a:lnL>
                    <a:lnR w="12700" cmpd="sng">
                      <a:noFill/>
                    </a:lnR>
                    <a:lnT w="381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10001"/>
                  </a:ext>
                </a:extLst>
              </a:tr>
              <a:tr h="767362">
                <a:tc vMerge="1">
                  <a:txBody>
                    <a:bodyPr/>
                    <a:lstStyle/>
                    <a:p>
                      <a:endParaRPr lang="en-GB" sz="2400" dirty="0"/>
                    </a:p>
                  </a:txBody>
                  <a:tcP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rowSpan="2">
                  <a:txBody>
                    <a:bodyPr/>
                    <a:lstStyle/>
                    <a:p>
                      <a:endParaRPr lang="en-GB" sz="800" dirty="0"/>
                    </a:p>
                  </a:txBody>
                  <a:tcP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1" kern="1200" dirty="0">
                          <a:solidFill>
                            <a:schemeClr val="dk1"/>
                          </a:solidFill>
                          <a:latin typeface="+mj-lt"/>
                          <a:ea typeface="+mn-ea"/>
                          <a:cs typeface="+mn-cs"/>
                        </a:rPr>
                        <a:t>Downstream &amp; chemicals</a:t>
                      </a: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1" kern="1200" dirty="0">
                          <a:solidFill>
                            <a:schemeClr val="dk1"/>
                          </a:solidFill>
                          <a:latin typeface="+mj-lt"/>
                          <a:ea typeface="+mn-ea"/>
                          <a:cs typeface="+mn-cs"/>
                        </a:rPr>
                        <a:t>20%</a:t>
                      </a: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rowSpan="2">
                  <a:txBody>
                    <a:bodyPr/>
                    <a:lstStyle/>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kern="1200" baseline="0" dirty="0">
                          <a:solidFill>
                            <a:schemeClr val="tx1"/>
                          </a:solidFill>
                          <a:latin typeface="+mj-lt"/>
                          <a:ea typeface="+mn-ea"/>
                          <a:cs typeface="+mn-cs"/>
                        </a:rPr>
                        <a:t>Low cost feedstocks and strong demand for chemical products driving activity</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kern="1200" baseline="0" dirty="0">
                          <a:solidFill>
                            <a:schemeClr val="dk1"/>
                          </a:solidFill>
                          <a:latin typeface="+mj-lt"/>
                          <a:ea typeface="+mn-ea"/>
                          <a:cs typeface="+mn-cs"/>
                        </a:rPr>
                        <a:t>Capital projects opportunities in Middle East, US Gulf Coast, Asia Pacific &amp; Europe</a:t>
                      </a: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rowSpan="2">
                  <a:txBody>
                    <a:bodyPr/>
                    <a:lstStyle/>
                    <a:p>
                      <a:endParaRPr lang="en-GB" sz="900" dirty="0">
                        <a:latin typeface="+mj-lt"/>
                      </a:endParaRP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10005"/>
                  </a:ext>
                </a:extLst>
              </a:tr>
              <a:tr h="0">
                <a:tc rowSpan="2">
                  <a:txBody>
                    <a:bodyPr/>
                    <a:lstStyle/>
                    <a:p>
                      <a:pPr algn="ctr"/>
                      <a:endParaRPr lang="en-GB" sz="1200" b="1" dirty="0">
                        <a:latin typeface="+mj-lt"/>
                      </a:endParaRPr>
                    </a:p>
                  </a:txBody>
                  <a:tcPr vert="vert270"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433790913"/>
                  </a:ext>
                </a:extLst>
              </a:tr>
              <a:tr h="800511">
                <a:tc vMerge="1">
                  <a:txBody>
                    <a:bodyPr/>
                    <a:lstStyle/>
                    <a:p>
                      <a:endParaRPr lang="en-GB" sz="2400" dirty="0"/>
                    </a:p>
                  </a:txBody>
                  <a:tcP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GB" sz="800" dirty="0"/>
                    </a:p>
                  </a:txBody>
                  <a:tcP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3F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233845"/>
                          </a:solidFill>
                          <a:effectLst/>
                          <a:uLnTx/>
                          <a:uFillTx/>
                          <a:latin typeface="Segoe UI"/>
                          <a:ea typeface="+mn-ea"/>
                          <a:cs typeface="+mn-cs"/>
                        </a:rPr>
                        <a:t>Renewables, other energy and industrial</a:t>
                      </a: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233845"/>
                          </a:solidFill>
                          <a:effectLst/>
                          <a:uLnTx/>
                          <a:uFillTx/>
                          <a:latin typeface="+mj-lt"/>
                          <a:ea typeface="+mn-ea"/>
                          <a:cs typeface="+mn-cs"/>
                        </a:rPr>
                        <a:t>25%</a:t>
                      </a: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srgbClr val="233845"/>
                          </a:solidFill>
                          <a:effectLst/>
                          <a:uLnTx/>
                          <a:uFillTx/>
                          <a:latin typeface="+mj-lt"/>
                          <a:ea typeface="+mn-ea"/>
                          <a:cs typeface="+mn-cs"/>
                        </a:rPr>
                        <a:t>Good longer term fundamentals; cost competitiveness of renewables improving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srgbClr val="233845"/>
                          </a:solidFill>
                          <a:effectLst/>
                          <a:uLnTx/>
                          <a:uFillTx/>
                          <a:latin typeface="+mj-lt"/>
                          <a:ea typeface="+mn-ea"/>
                          <a:cs typeface="+mn-cs"/>
                        </a:rPr>
                        <a:t>Robust US solar market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srgbClr val="233845"/>
                          </a:solidFill>
                          <a:effectLst/>
                          <a:uLnTx/>
                          <a:uFillTx/>
                          <a:latin typeface="+mj-lt"/>
                          <a:ea typeface="+mn-ea"/>
                          <a:cs typeface="+mn-cs"/>
                        </a:rPr>
                        <a:t>Growing focus on renewables </a:t>
                      </a:r>
                      <a:r>
                        <a:rPr kumimoji="0" lang="en-US" sz="1000" b="0" i="0" u="none" strike="noStrike" kern="1200" cap="none" spc="0" normalizeH="0" baseline="0" noProof="0" dirty="0">
                          <a:ln>
                            <a:noFill/>
                          </a:ln>
                          <a:solidFill>
                            <a:srgbClr val="233845"/>
                          </a:solidFill>
                          <a:effectLst/>
                          <a:uLnTx/>
                          <a:uFillTx/>
                          <a:latin typeface="+mj-lt"/>
                          <a:ea typeface="+mn-ea"/>
                          <a:cs typeface="+mn-cs"/>
                        </a:rPr>
                        <a:t>&amp; broader energy areas </a:t>
                      </a:r>
                      <a:r>
                        <a:rPr kumimoji="0" lang="en-GB" sz="1000" b="0" i="0" u="none" strike="noStrike" kern="1200" cap="none" spc="0" normalizeH="0" baseline="0" noProof="0" dirty="0">
                          <a:ln>
                            <a:noFill/>
                          </a:ln>
                          <a:solidFill>
                            <a:srgbClr val="233845"/>
                          </a:solidFill>
                          <a:effectLst/>
                          <a:uLnTx/>
                          <a:uFillTx/>
                          <a:latin typeface="+mj-lt"/>
                          <a:ea typeface="+mn-ea"/>
                          <a:cs typeface="+mn-cs"/>
                        </a:rPr>
                        <a:t>by major oil companies</a:t>
                      </a: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GB" sz="900" dirty="0">
                        <a:latin typeface="+mj-lt"/>
                      </a:endParaRP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3738995789"/>
                  </a:ext>
                </a:extLst>
              </a:tr>
              <a:tr h="950761">
                <a:tc>
                  <a:txBody>
                    <a:bodyPr/>
                    <a:lstStyle/>
                    <a:p>
                      <a:endParaRPr lang="en-GB" sz="1400" b="1" dirty="0">
                        <a:solidFill>
                          <a:schemeClr val="accent1">
                            <a:lumMod val="20000"/>
                            <a:lumOff val="80000"/>
                          </a:schemeClr>
                        </a:solidFill>
                        <a:latin typeface="+mj-lt"/>
                      </a:endParaRPr>
                    </a:p>
                  </a:txBody>
                  <a:tcPr vert="vert270">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GB" sz="800" dirty="0"/>
                    </a:p>
                  </a:txBody>
                  <a:tcP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1" dirty="0">
                          <a:latin typeface="+mj-lt"/>
                        </a:rPr>
                        <a:t>Built</a:t>
                      </a:r>
                      <a:r>
                        <a:rPr lang="en-GB" sz="1000" b="1" baseline="0" dirty="0">
                          <a:latin typeface="+mj-lt"/>
                        </a:rPr>
                        <a:t> environment</a:t>
                      </a:r>
                      <a:endParaRPr lang="en-GB" sz="1000" b="1" dirty="0">
                        <a:latin typeface="+mj-lt"/>
                      </a:endParaRP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1" dirty="0">
                          <a:latin typeface="+mj-lt"/>
                        </a:rPr>
                        <a:t>15%</a:t>
                      </a: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kern="1200" baseline="0" dirty="0">
                          <a:solidFill>
                            <a:schemeClr val="dk1"/>
                          </a:solidFill>
                          <a:latin typeface="+mj-lt"/>
                          <a:ea typeface="+mn-ea"/>
                          <a:cs typeface="+mn-cs"/>
                        </a:rPr>
                        <a:t>US government spending providing good opportunities for urban infrastructure projects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srgbClr val="233845"/>
                          </a:solidFill>
                          <a:effectLst/>
                          <a:uLnTx/>
                          <a:uFillTx/>
                          <a:latin typeface="+mj-lt"/>
                          <a:ea typeface="+mn-ea"/>
                          <a:cs typeface="+mn-cs"/>
                        </a:rPr>
                        <a:t>Steady demand for environmental services</a:t>
                      </a: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GB" sz="900" dirty="0">
                        <a:latin typeface="+mj-lt"/>
                      </a:endParaRPr>
                    </a:p>
                  </a:txBody>
                  <a:tcPr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10003"/>
                  </a:ext>
                </a:extLst>
              </a:tr>
            </a:tbl>
          </a:graphicData>
        </a:graphic>
      </p:graphicFrame>
      <p:sp>
        <p:nvSpPr>
          <p:cNvPr id="13" name="Text Placeholder 12"/>
          <p:cNvSpPr>
            <a:spLocks noGrp="1"/>
          </p:cNvSpPr>
          <p:nvPr>
            <p:ph type="body" sz="quarter" idx="13"/>
          </p:nvPr>
        </p:nvSpPr>
        <p:spPr>
          <a:xfrm>
            <a:off x="440507" y="191250"/>
            <a:ext cx="8567135" cy="457691"/>
          </a:xfrm>
        </p:spPr>
        <p:txBody>
          <a:bodyPr/>
          <a:lstStyle/>
          <a:p>
            <a:r>
              <a:rPr lang="en-GB" sz="2400" dirty="0">
                <a:solidFill>
                  <a:schemeClr val="tx1"/>
                </a:solidFill>
              </a:rPr>
              <a:t>Positive market outlook</a:t>
            </a:r>
          </a:p>
        </p:txBody>
      </p:sp>
      <p:sp>
        <p:nvSpPr>
          <p:cNvPr id="6" name="Slide Number Placeholder 5"/>
          <p:cNvSpPr>
            <a:spLocks noGrp="1"/>
          </p:cNvSpPr>
          <p:nvPr>
            <p:ph type="sldNum" sz="quarter" idx="4"/>
          </p:nvPr>
        </p:nvSpPr>
        <p:spPr/>
        <p:txBody>
          <a:bodyPr/>
          <a:lstStyle/>
          <a:p>
            <a:pPr defTabSz="914378"/>
            <a:fld id="{3B3120AC-0FB0-4B1F-9EA2-DF78B8AED3C7}" type="slidenum">
              <a:rPr lang="en-GB">
                <a:solidFill>
                  <a:prstClr val="white">
                    <a:lumMod val="75000"/>
                  </a:prstClr>
                </a:solidFill>
                <a:latin typeface="Segoe UI"/>
              </a:rPr>
              <a:pPr defTabSz="914378"/>
              <a:t>16</a:t>
            </a:fld>
            <a:endParaRPr lang="en-GB" dirty="0">
              <a:solidFill>
                <a:prstClr val="white">
                  <a:lumMod val="75000"/>
                </a:prstClr>
              </a:solidFill>
              <a:latin typeface="Segoe UI"/>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4282" y="3814762"/>
            <a:ext cx="244413" cy="238962"/>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0131" y="2104110"/>
            <a:ext cx="324000" cy="293759"/>
          </a:xfrm>
          <a:prstGeom prst="rect">
            <a:avLst/>
          </a:prstGeom>
        </p:spPr>
      </p:pic>
      <p:sp>
        <p:nvSpPr>
          <p:cNvPr id="8" name="Rectangle 7"/>
          <p:cNvSpPr/>
          <p:nvPr/>
        </p:nvSpPr>
        <p:spPr>
          <a:xfrm>
            <a:off x="5280007" y="4618508"/>
            <a:ext cx="518091" cy="215444"/>
          </a:xfrm>
          <a:prstGeom prst="rect">
            <a:avLst/>
          </a:prstGeom>
        </p:spPr>
        <p:txBody>
          <a:bodyPr wrap="none">
            <a:spAutoFit/>
          </a:bodyPr>
          <a:lstStyle/>
          <a:p>
            <a:pPr algn="ctr" defTabSz="914378"/>
            <a:r>
              <a:rPr lang="en-GB" sz="800" dirty="0">
                <a:solidFill>
                  <a:srgbClr val="233845"/>
                </a:solidFill>
                <a:latin typeface="Segoe UI"/>
              </a:rPr>
              <a:t>Growth</a:t>
            </a:r>
          </a:p>
        </p:txBody>
      </p:sp>
      <p:sp>
        <p:nvSpPr>
          <p:cNvPr id="25" name="Rectangle 24"/>
          <p:cNvSpPr/>
          <p:nvPr/>
        </p:nvSpPr>
        <p:spPr>
          <a:xfrm>
            <a:off x="6336174" y="4618508"/>
            <a:ext cx="461986" cy="215444"/>
          </a:xfrm>
          <a:prstGeom prst="rect">
            <a:avLst/>
          </a:prstGeom>
        </p:spPr>
        <p:txBody>
          <a:bodyPr wrap="none">
            <a:spAutoFit/>
          </a:bodyPr>
          <a:lstStyle/>
          <a:p>
            <a:pPr algn="ctr" defTabSz="914378"/>
            <a:r>
              <a:rPr lang="en-GB" sz="800" dirty="0">
                <a:solidFill>
                  <a:srgbClr val="233845"/>
                </a:solidFill>
                <a:latin typeface="Segoe UI"/>
              </a:rPr>
              <a:t>Mixed</a:t>
            </a:r>
          </a:p>
        </p:txBody>
      </p:sp>
      <p:sp>
        <p:nvSpPr>
          <p:cNvPr id="26" name="Rectangle 25"/>
          <p:cNvSpPr/>
          <p:nvPr/>
        </p:nvSpPr>
        <p:spPr>
          <a:xfrm>
            <a:off x="7069751" y="4610776"/>
            <a:ext cx="644728" cy="215444"/>
          </a:xfrm>
          <a:prstGeom prst="rect">
            <a:avLst/>
          </a:prstGeom>
        </p:spPr>
        <p:txBody>
          <a:bodyPr wrap="none">
            <a:spAutoFit/>
          </a:bodyPr>
          <a:lstStyle/>
          <a:p>
            <a:pPr algn="ctr" defTabSz="914378"/>
            <a:r>
              <a:rPr lang="en-GB" sz="800" dirty="0">
                <a:solidFill>
                  <a:srgbClr val="233845"/>
                </a:solidFill>
                <a:latin typeface="Segoe UI"/>
              </a:rPr>
              <a:t>Reduction</a:t>
            </a:r>
          </a:p>
        </p:txBody>
      </p:sp>
      <p:grpSp>
        <p:nvGrpSpPr>
          <p:cNvPr id="32" name="Group 31"/>
          <p:cNvGrpSpPr/>
          <p:nvPr/>
        </p:nvGrpSpPr>
        <p:grpSpPr>
          <a:xfrm rot="10800000">
            <a:off x="8281781" y="2078689"/>
            <a:ext cx="274320" cy="274320"/>
            <a:chOff x="7231159" y="1814752"/>
            <a:chExt cx="360000" cy="360000"/>
          </a:xfrm>
        </p:grpSpPr>
        <p:sp>
          <p:nvSpPr>
            <p:cNvPr id="30" name="Oval 29"/>
            <p:cNvSpPr/>
            <p:nvPr/>
          </p:nvSpPr>
          <p:spPr>
            <a:xfrm>
              <a:off x="7231159" y="1814752"/>
              <a:ext cx="360000" cy="36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sp>
          <p:nvSpPr>
            <p:cNvPr id="31" name="L-Shape 30"/>
            <p:cNvSpPr>
              <a:spLocks noChangeAspect="1"/>
            </p:cNvSpPr>
            <p:nvPr/>
          </p:nvSpPr>
          <p:spPr>
            <a:xfrm rot="18900000">
              <a:off x="7357173" y="1927865"/>
              <a:ext cx="116640" cy="108000"/>
            </a:xfrm>
            <a:prstGeom prst="corner">
              <a:avLst>
                <a:gd name="adj1" fmla="val 18000"/>
                <a:gd name="adj2" fmla="val 18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grpSp>
      <p:grpSp>
        <p:nvGrpSpPr>
          <p:cNvPr id="37" name="Group 36"/>
          <p:cNvGrpSpPr/>
          <p:nvPr/>
        </p:nvGrpSpPr>
        <p:grpSpPr>
          <a:xfrm>
            <a:off x="5100420" y="4618230"/>
            <a:ext cx="216000" cy="216000"/>
            <a:chOff x="8042714" y="1222518"/>
            <a:chExt cx="360000" cy="360000"/>
          </a:xfrm>
        </p:grpSpPr>
        <p:sp>
          <p:nvSpPr>
            <p:cNvPr id="38" name="Oval 37"/>
            <p:cNvSpPr/>
            <p:nvPr/>
          </p:nvSpPr>
          <p:spPr>
            <a:xfrm>
              <a:off x="8042714" y="1222518"/>
              <a:ext cx="360000" cy="36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sp>
          <p:nvSpPr>
            <p:cNvPr id="39" name="L-Shape 38"/>
            <p:cNvSpPr>
              <a:spLocks noChangeAspect="1"/>
            </p:cNvSpPr>
            <p:nvPr/>
          </p:nvSpPr>
          <p:spPr>
            <a:xfrm rot="8100000">
              <a:off x="8168728" y="1365969"/>
              <a:ext cx="116640" cy="108000"/>
            </a:xfrm>
            <a:prstGeom prst="corner">
              <a:avLst>
                <a:gd name="adj1" fmla="val 18000"/>
                <a:gd name="adj2" fmla="val 18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grpSp>
      <p:grpSp>
        <p:nvGrpSpPr>
          <p:cNvPr id="40" name="Group 39"/>
          <p:cNvGrpSpPr/>
          <p:nvPr/>
        </p:nvGrpSpPr>
        <p:grpSpPr>
          <a:xfrm>
            <a:off x="6911497" y="4618230"/>
            <a:ext cx="216000" cy="216000"/>
            <a:chOff x="7231159" y="1814752"/>
            <a:chExt cx="360000" cy="360000"/>
          </a:xfrm>
        </p:grpSpPr>
        <p:sp>
          <p:nvSpPr>
            <p:cNvPr id="41" name="Oval 40"/>
            <p:cNvSpPr/>
            <p:nvPr/>
          </p:nvSpPr>
          <p:spPr>
            <a:xfrm>
              <a:off x="7231159" y="1814752"/>
              <a:ext cx="360000" cy="36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sp>
          <p:nvSpPr>
            <p:cNvPr id="42" name="L-Shape 41"/>
            <p:cNvSpPr>
              <a:spLocks noChangeAspect="1"/>
            </p:cNvSpPr>
            <p:nvPr/>
          </p:nvSpPr>
          <p:spPr>
            <a:xfrm rot="18900000">
              <a:off x="7357173" y="1927865"/>
              <a:ext cx="116640" cy="108000"/>
            </a:xfrm>
            <a:prstGeom prst="corner">
              <a:avLst>
                <a:gd name="adj1" fmla="val 18000"/>
                <a:gd name="adj2" fmla="val 18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grpSp>
      <p:grpSp>
        <p:nvGrpSpPr>
          <p:cNvPr id="43" name="Group 42"/>
          <p:cNvGrpSpPr/>
          <p:nvPr/>
        </p:nvGrpSpPr>
        <p:grpSpPr>
          <a:xfrm rot="16200000">
            <a:off x="6162851" y="4618231"/>
            <a:ext cx="216000" cy="216000"/>
            <a:chOff x="7231159" y="1814752"/>
            <a:chExt cx="360000" cy="360000"/>
          </a:xfrm>
        </p:grpSpPr>
        <p:sp>
          <p:nvSpPr>
            <p:cNvPr id="44" name="Oval 43"/>
            <p:cNvSpPr/>
            <p:nvPr/>
          </p:nvSpPr>
          <p:spPr>
            <a:xfrm>
              <a:off x="7231159" y="1814752"/>
              <a:ext cx="360000" cy="36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sp>
          <p:nvSpPr>
            <p:cNvPr id="45" name="L-Shape 44"/>
            <p:cNvSpPr>
              <a:spLocks noChangeAspect="1"/>
            </p:cNvSpPr>
            <p:nvPr/>
          </p:nvSpPr>
          <p:spPr>
            <a:xfrm rot="18900000">
              <a:off x="7357173" y="1927865"/>
              <a:ext cx="116640" cy="108000"/>
            </a:xfrm>
            <a:prstGeom prst="corner">
              <a:avLst>
                <a:gd name="adj1" fmla="val 18000"/>
                <a:gd name="adj2" fmla="val 18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grpSp>
      <p:pic>
        <p:nvPicPr>
          <p:cNvPr id="46" name="Picture 4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7816" y="1330910"/>
            <a:ext cx="317799" cy="279149"/>
          </a:xfrm>
          <a:prstGeom prst="rect">
            <a:avLst/>
          </a:prstGeom>
        </p:spPr>
      </p:pic>
      <p:pic>
        <p:nvPicPr>
          <p:cNvPr id="3" name="Picture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8854" y="2924482"/>
            <a:ext cx="266761" cy="283435"/>
          </a:xfrm>
          <a:prstGeom prst="rect">
            <a:avLst/>
          </a:prstGeom>
        </p:spPr>
      </p:pic>
      <p:grpSp>
        <p:nvGrpSpPr>
          <p:cNvPr id="50" name="Group 49"/>
          <p:cNvGrpSpPr/>
          <p:nvPr/>
        </p:nvGrpSpPr>
        <p:grpSpPr>
          <a:xfrm rot="10800000">
            <a:off x="8281781" y="3797083"/>
            <a:ext cx="274320" cy="274320"/>
            <a:chOff x="7231159" y="1814752"/>
            <a:chExt cx="360000" cy="360000"/>
          </a:xfrm>
        </p:grpSpPr>
        <p:sp>
          <p:nvSpPr>
            <p:cNvPr id="51" name="Oval 50"/>
            <p:cNvSpPr/>
            <p:nvPr/>
          </p:nvSpPr>
          <p:spPr>
            <a:xfrm>
              <a:off x="7231159" y="1814752"/>
              <a:ext cx="360000" cy="36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sp>
          <p:nvSpPr>
            <p:cNvPr id="52" name="L-Shape 51"/>
            <p:cNvSpPr>
              <a:spLocks noChangeAspect="1"/>
            </p:cNvSpPr>
            <p:nvPr/>
          </p:nvSpPr>
          <p:spPr>
            <a:xfrm rot="18900000">
              <a:off x="7357173" y="1927865"/>
              <a:ext cx="116640" cy="108000"/>
            </a:xfrm>
            <a:prstGeom prst="corner">
              <a:avLst>
                <a:gd name="adj1" fmla="val 18000"/>
                <a:gd name="adj2" fmla="val 18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grpSp>
      <p:grpSp>
        <p:nvGrpSpPr>
          <p:cNvPr id="59" name="Group 58"/>
          <p:cNvGrpSpPr/>
          <p:nvPr/>
        </p:nvGrpSpPr>
        <p:grpSpPr>
          <a:xfrm rot="5400000" flipH="1">
            <a:off x="5920127" y="4618230"/>
            <a:ext cx="216000" cy="216000"/>
            <a:chOff x="7231159" y="1814752"/>
            <a:chExt cx="360000" cy="360000"/>
          </a:xfrm>
        </p:grpSpPr>
        <p:sp>
          <p:nvSpPr>
            <p:cNvPr id="60" name="Oval 59"/>
            <p:cNvSpPr/>
            <p:nvPr/>
          </p:nvSpPr>
          <p:spPr>
            <a:xfrm>
              <a:off x="7231159" y="1814752"/>
              <a:ext cx="360000" cy="36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sp>
          <p:nvSpPr>
            <p:cNvPr id="61" name="L-Shape 60"/>
            <p:cNvSpPr>
              <a:spLocks noChangeAspect="1"/>
            </p:cNvSpPr>
            <p:nvPr/>
          </p:nvSpPr>
          <p:spPr>
            <a:xfrm rot="18900000">
              <a:off x="7357173" y="1927865"/>
              <a:ext cx="116640" cy="108000"/>
            </a:xfrm>
            <a:prstGeom prst="corner">
              <a:avLst>
                <a:gd name="adj1" fmla="val 18000"/>
                <a:gd name="adj2" fmla="val 18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grpSp>
      <p:grpSp>
        <p:nvGrpSpPr>
          <p:cNvPr id="68" name="Group 67"/>
          <p:cNvGrpSpPr/>
          <p:nvPr/>
        </p:nvGrpSpPr>
        <p:grpSpPr>
          <a:xfrm rot="10800000">
            <a:off x="8281781" y="1383718"/>
            <a:ext cx="274320" cy="274320"/>
            <a:chOff x="7231159" y="1814752"/>
            <a:chExt cx="360000" cy="360000"/>
          </a:xfrm>
        </p:grpSpPr>
        <p:sp>
          <p:nvSpPr>
            <p:cNvPr id="69" name="Oval 68"/>
            <p:cNvSpPr/>
            <p:nvPr/>
          </p:nvSpPr>
          <p:spPr>
            <a:xfrm>
              <a:off x="7231159" y="1814752"/>
              <a:ext cx="360000" cy="36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sp>
          <p:nvSpPr>
            <p:cNvPr id="70" name="L-Shape 69"/>
            <p:cNvSpPr>
              <a:spLocks noChangeAspect="1"/>
            </p:cNvSpPr>
            <p:nvPr/>
          </p:nvSpPr>
          <p:spPr>
            <a:xfrm rot="18900000">
              <a:off x="7357173" y="1927865"/>
              <a:ext cx="116640" cy="108000"/>
            </a:xfrm>
            <a:prstGeom prst="corner">
              <a:avLst>
                <a:gd name="adj1" fmla="val 18000"/>
                <a:gd name="adj2" fmla="val 18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grpSp>
      <p:grpSp>
        <p:nvGrpSpPr>
          <p:cNvPr id="53" name="Group 52"/>
          <p:cNvGrpSpPr/>
          <p:nvPr/>
        </p:nvGrpSpPr>
        <p:grpSpPr>
          <a:xfrm rot="10800000">
            <a:off x="8281781" y="2906754"/>
            <a:ext cx="274320" cy="274320"/>
            <a:chOff x="7231159" y="1814752"/>
            <a:chExt cx="360000" cy="360000"/>
          </a:xfrm>
        </p:grpSpPr>
        <p:sp>
          <p:nvSpPr>
            <p:cNvPr id="54" name="Oval 53"/>
            <p:cNvSpPr/>
            <p:nvPr/>
          </p:nvSpPr>
          <p:spPr>
            <a:xfrm>
              <a:off x="7231159" y="1814752"/>
              <a:ext cx="360000" cy="36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sp>
          <p:nvSpPr>
            <p:cNvPr id="55" name="L-Shape 54"/>
            <p:cNvSpPr>
              <a:spLocks noChangeAspect="1"/>
            </p:cNvSpPr>
            <p:nvPr/>
          </p:nvSpPr>
          <p:spPr>
            <a:xfrm rot="18900000">
              <a:off x="7357173" y="1927865"/>
              <a:ext cx="116640" cy="108000"/>
            </a:xfrm>
            <a:prstGeom prst="corner">
              <a:avLst>
                <a:gd name="adj1" fmla="val 18000"/>
                <a:gd name="adj2" fmla="val 18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en-GB" dirty="0">
                <a:solidFill>
                  <a:prstClr val="white"/>
                </a:solidFill>
                <a:latin typeface="Segoe UI Light"/>
              </a:endParaRPr>
            </a:p>
          </p:txBody>
        </p:sp>
      </p:grpSp>
      <p:sp>
        <p:nvSpPr>
          <p:cNvPr id="2" name="TextBox 1"/>
          <p:cNvSpPr txBox="1"/>
          <p:nvPr/>
        </p:nvSpPr>
        <p:spPr>
          <a:xfrm>
            <a:off x="454078" y="836857"/>
            <a:ext cx="228741" cy="2277397"/>
          </a:xfrm>
          <a:prstGeom prst="rect">
            <a:avLst/>
          </a:prstGeom>
          <a:solidFill>
            <a:schemeClr val="accent1"/>
          </a:solidFill>
        </p:spPr>
        <p:txBody>
          <a:bodyPr vert="vert270" wrap="square" lIns="0" rIns="0" rtlCol="0" anchor="ctr" anchorCtr="1">
            <a:noAutofit/>
          </a:bodyPr>
          <a:lstStyle/>
          <a:p>
            <a:r>
              <a:rPr lang="en-GB" sz="1050" b="1" dirty="0">
                <a:solidFill>
                  <a:schemeClr val="bg1"/>
                </a:solidFill>
                <a:latin typeface="+mj-lt"/>
              </a:rPr>
              <a:t>Energy</a:t>
            </a:r>
          </a:p>
        </p:txBody>
      </p:sp>
      <p:sp>
        <p:nvSpPr>
          <p:cNvPr id="47" name="Date Placeholder 4">
            <a:extLst>
              <a:ext uri="{FF2B5EF4-FFF2-40B4-BE49-F238E27FC236}">
                <a16:creationId xmlns:a16="http://schemas.microsoft.com/office/drawing/2014/main" id="{6F8F7FE9-86E4-47E0-86BC-5ED735C95FD5}"/>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mc:AlternateContent xmlns:mc="http://schemas.openxmlformats.org/markup-compatibility/2006" xmlns:p14="http://schemas.microsoft.com/office/powerpoint/2010/main">
        <mc:Choice Requires="p14">
          <p:contentPart p14:bwMode="auto" r:id="rId7">
            <p14:nvContentPartPr>
              <p14:cNvPr id="73" name="Ink 76">
                <a:extLst>
                  <a:ext uri="{FF2B5EF4-FFF2-40B4-BE49-F238E27FC236}">
                    <a16:creationId xmlns:a16="http://schemas.microsoft.com/office/drawing/2014/main" id="{4B1D04D5-DF75-E442-80C0-766F96D0D13E}"/>
                  </a:ext>
                </a:extLst>
              </p14:cNvPr>
              <p14:cNvContentPartPr/>
              <p14:nvPr/>
            </p14:nvContentPartPr>
            <p14:xfrm>
              <a:off x="8633731" y="431907"/>
              <a:ext cx="30600" cy="48960"/>
            </p14:xfrm>
          </p:contentPart>
        </mc:Choice>
        <mc:Fallback xmlns="">
          <p:pic>
            <p:nvPicPr>
              <p:cNvPr id="73" name="Ink 76">
                <a:extLst>
                  <a:ext uri="{FF2B5EF4-FFF2-40B4-BE49-F238E27FC236}">
                    <a16:creationId xmlns:a16="http://schemas.microsoft.com/office/drawing/2014/main" id="{4B1D04D5-DF75-E442-80C0-766F96D0D13E}"/>
                  </a:ext>
                </a:extLst>
              </p:cNvPr>
              <p:cNvPicPr/>
              <p:nvPr/>
            </p:nvPicPr>
            <p:blipFill>
              <a:blip r:embed="rId10"/>
              <a:stretch>
                <a:fillRect/>
              </a:stretch>
            </p:blipFill>
            <p:spPr>
              <a:xfrm>
                <a:off x="8618251" y="416427"/>
                <a:ext cx="61200" cy="79560"/>
              </a:xfrm>
              <a:prstGeom prst="rect">
                <a:avLst/>
              </a:prstGeom>
            </p:spPr>
          </p:pic>
        </mc:Fallback>
      </mc:AlternateContent>
    </p:spTree>
    <p:extLst>
      <p:ext uri="{BB962C8B-B14F-4D97-AF65-F5344CB8AC3E}">
        <p14:creationId xmlns:p14="http://schemas.microsoft.com/office/powerpoint/2010/main" val="43191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489BCF1-71C3-46DE-89E9-8E56A2AE9716}"/>
              </a:ext>
            </a:extLst>
          </p:cNvPr>
          <p:cNvSpPr>
            <a:spLocks noGrp="1"/>
          </p:cNvSpPr>
          <p:nvPr>
            <p:ph type="body" sz="quarter" idx="13"/>
          </p:nvPr>
        </p:nvSpPr>
        <p:spPr/>
        <p:txBody>
          <a:bodyPr/>
          <a:lstStyle/>
          <a:p>
            <a:r>
              <a:rPr lang="en-GB" sz="2400" dirty="0"/>
              <a:t>Operating model to unlock growth in end markets</a:t>
            </a:r>
            <a:endParaRPr lang="en-GB" sz="2400" dirty="0">
              <a:solidFill>
                <a:srgbClr val="FF0000"/>
              </a:solidFill>
            </a:endParaRPr>
          </a:p>
        </p:txBody>
      </p:sp>
      <p:sp>
        <p:nvSpPr>
          <p:cNvPr id="4" name="Slide Number Placeholder 3">
            <a:extLst>
              <a:ext uri="{FF2B5EF4-FFF2-40B4-BE49-F238E27FC236}">
                <a16:creationId xmlns:a16="http://schemas.microsoft.com/office/drawing/2014/main" id="{E1F64D00-244A-48CD-B7C7-15E8741E3B5A}"/>
              </a:ext>
            </a:extLst>
          </p:cNvPr>
          <p:cNvSpPr>
            <a:spLocks noGrp="1"/>
          </p:cNvSpPr>
          <p:nvPr>
            <p:ph type="sldNum" sz="quarter" idx="4"/>
          </p:nvPr>
        </p:nvSpPr>
        <p:spPr/>
        <p:txBody>
          <a:bodyPr/>
          <a:lstStyle/>
          <a:p>
            <a:fld id="{3B3120AC-0FB0-4B1F-9EA2-DF78B8AED3C7}" type="slidenum">
              <a:rPr lang="en-GB" smtClean="0"/>
              <a:pPr/>
              <a:t>17</a:t>
            </a:fld>
            <a:endParaRPr lang="en-GB" dirty="0"/>
          </a:p>
        </p:txBody>
      </p:sp>
      <p:sp>
        <p:nvSpPr>
          <p:cNvPr id="58" name="TextBox 57">
            <a:extLst>
              <a:ext uri="{FF2B5EF4-FFF2-40B4-BE49-F238E27FC236}">
                <a16:creationId xmlns:a16="http://schemas.microsoft.com/office/drawing/2014/main" id="{6F332C6F-CE5D-4EEE-AE79-B461CF8759C0}"/>
              </a:ext>
            </a:extLst>
          </p:cNvPr>
          <p:cNvSpPr txBox="1"/>
          <p:nvPr/>
        </p:nvSpPr>
        <p:spPr>
          <a:xfrm>
            <a:off x="574772" y="1270202"/>
            <a:ext cx="857927" cy="523220"/>
          </a:xfrm>
          <a:prstGeom prst="rect">
            <a:avLst/>
          </a:prstGeom>
          <a:noFill/>
        </p:spPr>
        <p:txBody>
          <a:bodyPr wrap="none" rtlCol="0">
            <a:spAutoFit/>
          </a:bodyPr>
          <a:lstStyle/>
          <a:p>
            <a:pPr algn="ctr"/>
            <a:r>
              <a:rPr lang="en-GB" sz="1400" dirty="0">
                <a:latin typeface="+mj-lt"/>
              </a:rPr>
              <a:t>Business</a:t>
            </a:r>
          </a:p>
          <a:p>
            <a:pPr algn="ctr"/>
            <a:r>
              <a:rPr lang="en-GB" sz="1400" dirty="0">
                <a:latin typeface="+mj-lt"/>
              </a:rPr>
              <a:t>units</a:t>
            </a:r>
          </a:p>
        </p:txBody>
      </p:sp>
      <p:sp>
        <p:nvSpPr>
          <p:cNvPr id="61" name="Rectangle 60">
            <a:extLst>
              <a:ext uri="{FF2B5EF4-FFF2-40B4-BE49-F238E27FC236}">
                <a16:creationId xmlns:a16="http://schemas.microsoft.com/office/drawing/2014/main" id="{537CCA3A-9D7B-4D7C-971D-62DFB7215B5A}"/>
              </a:ext>
            </a:extLst>
          </p:cNvPr>
          <p:cNvSpPr/>
          <p:nvPr/>
        </p:nvSpPr>
        <p:spPr>
          <a:xfrm>
            <a:off x="1563880" y="1396233"/>
            <a:ext cx="4851034" cy="318171"/>
          </a:xfrm>
          <a:prstGeom prst="rect">
            <a:avLst/>
          </a:prstGeom>
          <a:solidFill>
            <a:srgbClr val="88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mj-lt"/>
              </a:rPr>
              <a:t>Asset Solutions c70%</a:t>
            </a:r>
          </a:p>
        </p:txBody>
      </p:sp>
      <p:sp>
        <p:nvSpPr>
          <p:cNvPr id="62" name="Rectangle 61">
            <a:extLst>
              <a:ext uri="{FF2B5EF4-FFF2-40B4-BE49-F238E27FC236}">
                <a16:creationId xmlns:a16="http://schemas.microsoft.com/office/drawing/2014/main" id="{EB246AB3-AF71-4373-A861-87060838F17C}"/>
              </a:ext>
            </a:extLst>
          </p:cNvPr>
          <p:cNvSpPr/>
          <p:nvPr/>
        </p:nvSpPr>
        <p:spPr>
          <a:xfrm>
            <a:off x="6413229" y="1396233"/>
            <a:ext cx="2062067" cy="318171"/>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mj-lt"/>
              </a:rPr>
              <a:t>E&amp;IS &amp; STS c30%</a:t>
            </a:r>
          </a:p>
        </p:txBody>
      </p:sp>
      <p:sp>
        <p:nvSpPr>
          <p:cNvPr id="63" name="TextBox 62">
            <a:extLst>
              <a:ext uri="{FF2B5EF4-FFF2-40B4-BE49-F238E27FC236}">
                <a16:creationId xmlns:a16="http://schemas.microsoft.com/office/drawing/2014/main" id="{65F2AAA1-81D5-48B0-88F0-5896158A97F6}"/>
              </a:ext>
            </a:extLst>
          </p:cNvPr>
          <p:cNvSpPr txBox="1"/>
          <p:nvPr/>
        </p:nvSpPr>
        <p:spPr>
          <a:xfrm>
            <a:off x="2239278" y="1062557"/>
            <a:ext cx="3652638" cy="276999"/>
          </a:xfrm>
          <a:prstGeom prst="rect">
            <a:avLst/>
          </a:prstGeom>
          <a:noFill/>
        </p:spPr>
        <p:txBody>
          <a:bodyPr wrap="square" rtlCol="0">
            <a:spAutoFit/>
          </a:bodyPr>
          <a:lstStyle/>
          <a:p>
            <a:pPr algn="ctr"/>
            <a:r>
              <a:rPr lang="en-GB" sz="1200" b="1" dirty="0">
                <a:latin typeface="+mj-lt"/>
              </a:rPr>
              <a:t>Design, Construct, Operate, Maintain</a:t>
            </a:r>
          </a:p>
        </p:txBody>
      </p:sp>
      <p:sp>
        <p:nvSpPr>
          <p:cNvPr id="60" name="TextBox 59">
            <a:extLst>
              <a:ext uri="{FF2B5EF4-FFF2-40B4-BE49-F238E27FC236}">
                <a16:creationId xmlns:a16="http://schemas.microsoft.com/office/drawing/2014/main" id="{D2506E60-B124-4139-8727-713300029DC6}"/>
              </a:ext>
            </a:extLst>
          </p:cNvPr>
          <p:cNvSpPr txBox="1"/>
          <p:nvPr/>
        </p:nvSpPr>
        <p:spPr>
          <a:xfrm>
            <a:off x="6413229" y="1030828"/>
            <a:ext cx="2205937" cy="276999"/>
          </a:xfrm>
          <a:prstGeom prst="rect">
            <a:avLst/>
          </a:prstGeom>
          <a:noFill/>
        </p:spPr>
        <p:txBody>
          <a:bodyPr wrap="square" rtlCol="0">
            <a:spAutoFit/>
          </a:bodyPr>
          <a:lstStyle/>
          <a:p>
            <a:pPr algn="ctr"/>
            <a:r>
              <a:rPr lang="en-GB" sz="1200" b="1" dirty="0">
                <a:latin typeface="+mj-lt"/>
              </a:rPr>
              <a:t>Technical Consultancy</a:t>
            </a:r>
          </a:p>
        </p:txBody>
      </p:sp>
      <p:sp>
        <p:nvSpPr>
          <p:cNvPr id="64" name="TextBox 63">
            <a:extLst>
              <a:ext uri="{FF2B5EF4-FFF2-40B4-BE49-F238E27FC236}">
                <a16:creationId xmlns:a16="http://schemas.microsoft.com/office/drawing/2014/main" id="{4A167D86-D296-4ACF-916E-0EF20775945C}"/>
              </a:ext>
            </a:extLst>
          </p:cNvPr>
          <p:cNvSpPr txBox="1"/>
          <p:nvPr/>
        </p:nvSpPr>
        <p:spPr>
          <a:xfrm>
            <a:off x="574772" y="2344356"/>
            <a:ext cx="819070" cy="307777"/>
          </a:xfrm>
          <a:prstGeom prst="rect">
            <a:avLst/>
          </a:prstGeom>
          <a:noFill/>
        </p:spPr>
        <p:txBody>
          <a:bodyPr wrap="none" rtlCol="0">
            <a:spAutoFit/>
          </a:bodyPr>
          <a:lstStyle/>
          <a:p>
            <a:r>
              <a:rPr lang="en-GB" sz="1400" dirty="0">
                <a:latin typeface="+mj-lt"/>
              </a:rPr>
              <a:t>Markets</a:t>
            </a:r>
          </a:p>
        </p:txBody>
      </p:sp>
      <p:sp>
        <p:nvSpPr>
          <p:cNvPr id="65" name="TextBox 64">
            <a:extLst>
              <a:ext uri="{FF2B5EF4-FFF2-40B4-BE49-F238E27FC236}">
                <a16:creationId xmlns:a16="http://schemas.microsoft.com/office/drawing/2014/main" id="{BE12748E-1AA1-4B30-A841-BEA7C738EC0C}"/>
              </a:ext>
            </a:extLst>
          </p:cNvPr>
          <p:cNvSpPr txBox="1"/>
          <p:nvPr/>
        </p:nvSpPr>
        <p:spPr>
          <a:xfrm>
            <a:off x="574772" y="3011058"/>
            <a:ext cx="739305" cy="523220"/>
          </a:xfrm>
          <a:prstGeom prst="rect">
            <a:avLst/>
          </a:prstGeom>
          <a:noFill/>
        </p:spPr>
        <p:txBody>
          <a:bodyPr wrap="none" rtlCol="0">
            <a:spAutoFit/>
          </a:bodyPr>
          <a:lstStyle/>
          <a:p>
            <a:pPr algn="ctr"/>
            <a:r>
              <a:rPr lang="en-GB" sz="1400" dirty="0">
                <a:latin typeface="+mj-lt"/>
              </a:rPr>
              <a:t>Capex/</a:t>
            </a:r>
          </a:p>
          <a:p>
            <a:pPr algn="ctr"/>
            <a:r>
              <a:rPr lang="en-GB" sz="1400" dirty="0" err="1">
                <a:latin typeface="+mj-lt"/>
              </a:rPr>
              <a:t>Opex</a:t>
            </a:r>
            <a:endParaRPr lang="en-GB" sz="1400" dirty="0">
              <a:latin typeface="+mj-lt"/>
            </a:endParaRPr>
          </a:p>
        </p:txBody>
      </p:sp>
      <p:sp>
        <p:nvSpPr>
          <p:cNvPr id="66" name="TextBox 65">
            <a:extLst>
              <a:ext uri="{FF2B5EF4-FFF2-40B4-BE49-F238E27FC236}">
                <a16:creationId xmlns:a16="http://schemas.microsoft.com/office/drawing/2014/main" id="{24017566-807E-431C-806F-0522DA68B0BA}"/>
              </a:ext>
            </a:extLst>
          </p:cNvPr>
          <p:cNvSpPr txBox="1"/>
          <p:nvPr/>
        </p:nvSpPr>
        <p:spPr>
          <a:xfrm>
            <a:off x="574772" y="3906276"/>
            <a:ext cx="642355" cy="523220"/>
          </a:xfrm>
          <a:prstGeom prst="rect">
            <a:avLst/>
          </a:prstGeom>
          <a:noFill/>
        </p:spPr>
        <p:txBody>
          <a:bodyPr wrap="none" rtlCol="0">
            <a:spAutoFit/>
          </a:bodyPr>
          <a:lstStyle/>
          <a:p>
            <a:pPr algn="ctr"/>
            <a:r>
              <a:rPr lang="en-GB" sz="1400" dirty="0">
                <a:latin typeface="+mj-lt"/>
              </a:rPr>
              <a:t>Order</a:t>
            </a:r>
            <a:br>
              <a:rPr lang="en-GB" sz="1400" dirty="0">
                <a:latin typeface="+mj-lt"/>
              </a:rPr>
            </a:br>
            <a:r>
              <a:rPr lang="en-GB" sz="1400" dirty="0">
                <a:latin typeface="+mj-lt"/>
              </a:rPr>
              <a:t>Book</a:t>
            </a:r>
          </a:p>
        </p:txBody>
      </p:sp>
      <p:sp>
        <p:nvSpPr>
          <p:cNvPr id="68" name="Rectangle 67">
            <a:extLst>
              <a:ext uri="{FF2B5EF4-FFF2-40B4-BE49-F238E27FC236}">
                <a16:creationId xmlns:a16="http://schemas.microsoft.com/office/drawing/2014/main" id="{1CEAD0F7-D9CA-4448-9858-BA7251FD12B5}"/>
              </a:ext>
            </a:extLst>
          </p:cNvPr>
          <p:cNvSpPr/>
          <p:nvPr/>
        </p:nvSpPr>
        <p:spPr>
          <a:xfrm>
            <a:off x="2052301" y="1922961"/>
            <a:ext cx="1984295" cy="261610"/>
          </a:xfrm>
          <a:prstGeom prst="rect">
            <a:avLst/>
          </a:prstGeom>
        </p:spPr>
        <p:txBody>
          <a:bodyPr wrap="square" anchor="ctr">
            <a:spAutoFit/>
          </a:bodyPr>
          <a:lstStyle/>
          <a:p>
            <a:pPr algn="ctr"/>
            <a:r>
              <a:rPr lang="en-GB" sz="1100" b="1" dirty="0">
                <a:latin typeface="+mj-lt"/>
              </a:rPr>
              <a:t>Upstream/midstream</a:t>
            </a:r>
          </a:p>
        </p:txBody>
      </p:sp>
      <p:sp>
        <p:nvSpPr>
          <p:cNvPr id="69" name="Rectangle 68">
            <a:extLst>
              <a:ext uri="{FF2B5EF4-FFF2-40B4-BE49-F238E27FC236}">
                <a16:creationId xmlns:a16="http://schemas.microsoft.com/office/drawing/2014/main" id="{F58394B8-93AB-4A50-908E-40DBD808FED2}"/>
              </a:ext>
            </a:extLst>
          </p:cNvPr>
          <p:cNvSpPr/>
          <p:nvPr/>
        </p:nvSpPr>
        <p:spPr>
          <a:xfrm>
            <a:off x="5809246" y="1861193"/>
            <a:ext cx="1732859" cy="430887"/>
          </a:xfrm>
          <a:prstGeom prst="rect">
            <a:avLst/>
          </a:prstGeom>
        </p:spPr>
        <p:txBody>
          <a:bodyPr wrap="square" anchor="ctr">
            <a:spAutoFit/>
          </a:bodyPr>
          <a:lstStyle/>
          <a:p>
            <a:pPr algn="ctr"/>
            <a:r>
              <a:rPr lang="en-GB" sz="1100" b="1" dirty="0">
                <a:latin typeface="+mj-lt"/>
              </a:rPr>
              <a:t>Renewables, other energy &amp; industrials</a:t>
            </a:r>
          </a:p>
        </p:txBody>
      </p:sp>
      <p:sp>
        <p:nvSpPr>
          <p:cNvPr id="71" name="Rectangle 70">
            <a:extLst>
              <a:ext uri="{FF2B5EF4-FFF2-40B4-BE49-F238E27FC236}">
                <a16:creationId xmlns:a16="http://schemas.microsoft.com/office/drawing/2014/main" id="{316207DC-6B64-4C53-B276-423B4FDD5BF7}"/>
              </a:ext>
            </a:extLst>
          </p:cNvPr>
          <p:cNvSpPr/>
          <p:nvPr/>
        </p:nvSpPr>
        <p:spPr>
          <a:xfrm>
            <a:off x="1563880" y="2299063"/>
            <a:ext cx="2865480" cy="33279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c40%</a:t>
            </a:r>
          </a:p>
        </p:txBody>
      </p:sp>
      <p:sp>
        <p:nvSpPr>
          <p:cNvPr id="72" name="Rectangle 71">
            <a:extLst>
              <a:ext uri="{FF2B5EF4-FFF2-40B4-BE49-F238E27FC236}">
                <a16:creationId xmlns:a16="http://schemas.microsoft.com/office/drawing/2014/main" id="{15029564-8666-4253-B6A2-AF854A963642}"/>
              </a:ext>
            </a:extLst>
          </p:cNvPr>
          <p:cNvSpPr/>
          <p:nvPr/>
        </p:nvSpPr>
        <p:spPr>
          <a:xfrm>
            <a:off x="4428406" y="2297585"/>
            <a:ext cx="1493025" cy="332791"/>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c20%</a:t>
            </a:r>
          </a:p>
        </p:txBody>
      </p:sp>
      <p:sp>
        <p:nvSpPr>
          <p:cNvPr id="73" name="Rectangle 72">
            <a:extLst>
              <a:ext uri="{FF2B5EF4-FFF2-40B4-BE49-F238E27FC236}">
                <a16:creationId xmlns:a16="http://schemas.microsoft.com/office/drawing/2014/main" id="{BD2F5F00-5B9D-493C-A870-5FF5CE0F2200}"/>
              </a:ext>
            </a:extLst>
          </p:cNvPr>
          <p:cNvSpPr/>
          <p:nvPr/>
        </p:nvSpPr>
        <p:spPr>
          <a:xfrm>
            <a:off x="7417762" y="2299936"/>
            <a:ext cx="1060227" cy="332791"/>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c15%</a:t>
            </a:r>
          </a:p>
        </p:txBody>
      </p:sp>
      <p:sp>
        <p:nvSpPr>
          <p:cNvPr id="74" name="Rectangle 73">
            <a:extLst>
              <a:ext uri="{FF2B5EF4-FFF2-40B4-BE49-F238E27FC236}">
                <a16:creationId xmlns:a16="http://schemas.microsoft.com/office/drawing/2014/main" id="{F86BC4C1-3061-478C-9539-9E22B3F4951C}"/>
              </a:ext>
            </a:extLst>
          </p:cNvPr>
          <p:cNvSpPr/>
          <p:nvPr/>
        </p:nvSpPr>
        <p:spPr>
          <a:xfrm>
            <a:off x="4300819" y="1698035"/>
            <a:ext cx="1718684" cy="600164"/>
          </a:xfrm>
          <a:prstGeom prst="rect">
            <a:avLst/>
          </a:prstGeom>
        </p:spPr>
        <p:txBody>
          <a:bodyPr wrap="square" anchor="ctr">
            <a:spAutoFit/>
          </a:bodyPr>
          <a:lstStyle/>
          <a:p>
            <a:pPr algn="ctr"/>
            <a:r>
              <a:rPr lang="en-GB" sz="1100" b="1" dirty="0">
                <a:latin typeface="+mj-lt"/>
              </a:rPr>
              <a:t> </a:t>
            </a:r>
            <a:br>
              <a:rPr lang="en-GB" sz="1100" b="1" dirty="0">
                <a:latin typeface="+mj-lt"/>
              </a:rPr>
            </a:br>
            <a:r>
              <a:rPr lang="en-GB" sz="1100" b="1" dirty="0">
                <a:latin typeface="+mj-lt"/>
              </a:rPr>
              <a:t>Downstream &amp; chemicals </a:t>
            </a:r>
          </a:p>
        </p:txBody>
      </p:sp>
      <p:sp>
        <p:nvSpPr>
          <p:cNvPr id="75" name="Rectangle 74">
            <a:extLst>
              <a:ext uri="{FF2B5EF4-FFF2-40B4-BE49-F238E27FC236}">
                <a16:creationId xmlns:a16="http://schemas.microsoft.com/office/drawing/2014/main" id="{A6980C6C-259B-4BFA-A1F4-52AD8E959D55}"/>
              </a:ext>
            </a:extLst>
          </p:cNvPr>
          <p:cNvSpPr/>
          <p:nvPr/>
        </p:nvSpPr>
        <p:spPr>
          <a:xfrm>
            <a:off x="7314364" y="1852177"/>
            <a:ext cx="1267021" cy="430887"/>
          </a:xfrm>
          <a:prstGeom prst="rect">
            <a:avLst/>
          </a:prstGeom>
        </p:spPr>
        <p:txBody>
          <a:bodyPr wrap="square" anchor="ctr">
            <a:spAutoFit/>
          </a:bodyPr>
          <a:lstStyle/>
          <a:p>
            <a:pPr algn="ctr"/>
            <a:r>
              <a:rPr lang="en-GB" sz="1100" b="1" dirty="0">
                <a:latin typeface="+mj-lt"/>
              </a:rPr>
              <a:t>Built </a:t>
            </a:r>
            <a:br>
              <a:rPr lang="en-GB" sz="1100" b="1" dirty="0">
                <a:latin typeface="+mj-lt"/>
              </a:rPr>
            </a:br>
            <a:r>
              <a:rPr lang="en-GB" sz="1100" b="1" dirty="0">
                <a:latin typeface="+mj-lt"/>
              </a:rPr>
              <a:t>Environment</a:t>
            </a:r>
          </a:p>
        </p:txBody>
      </p:sp>
      <p:sp>
        <p:nvSpPr>
          <p:cNvPr id="76" name="Rectangle 75">
            <a:extLst>
              <a:ext uri="{FF2B5EF4-FFF2-40B4-BE49-F238E27FC236}">
                <a16:creationId xmlns:a16="http://schemas.microsoft.com/office/drawing/2014/main" id="{A78996AA-6F9E-47F1-AE28-871EEBE7AA7B}"/>
              </a:ext>
            </a:extLst>
          </p:cNvPr>
          <p:cNvSpPr/>
          <p:nvPr/>
        </p:nvSpPr>
        <p:spPr>
          <a:xfrm>
            <a:off x="5891916" y="2298295"/>
            <a:ext cx="1526249" cy="33279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c25%</a:t>
            </a:r>
          </a:p>
        </p:txBody>
      </p:sp>
      <p:grpSp>
        <p:nvGrpSpPr>
          <p:cNvPr id="79" name="Group 78">
            <a:extLst>
              <a:ext uri="{FF2B5EF4-FFF2-40B4-BE49-F238E27FC236}">
                <a16:creationId xmlns:a16="http://schemas.microsoft.com/office/drawing/2014/main" id="{6E732A2C-5FBC-4F05-A660-2AB2C58EED3C}"/>
              </a:ext>
            </a:extLst>
          </p:cNvPr>
          <p:cNvGrpSpPr/>
          <p:nvPr/>
        </p:nvGrpSpPr>
        <p:grpSpPr>
          <a:xfrm>
            <a:off x="1563881" y="3075398"/>
            <a:ext cx="6911416" cy="338015"/>
            <a:chOff x="1958383" y="4276581"/>
            <a:chExt cx="8913515" cy="418960"/>
          </a:xfrm>
        </p:grpSpPr>
        <p:sp>
          <p:nvSpPr>
            <p:cNvPr id="77" name="Rectangle 76">
              <a:extLst>
                <a:ext uri="{FF2B5EF4-FFF2-40B4-BE49-F238E27FC236}">
                  <a16:creationId xmlns:a16="http://schemas.microsoft.com/office/drawing/2014/main" id="{3BAC65BC-E0D6-4EEA-9937-A4AA79DD1B23}"/>
                </a:ext>
              </a:extLst>
            </p:cNvPr>
            <p:cNvSpPr/>
            <p:nvPr/>
          </p:nvSpPr>
          <p:spPr>
            <a:xfrm>
              <a:off x="7751187" y="4276581"/>
              <a:ext cx="3120711" cy="41555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a:solidFill>
                    <a:schemeClr val="tx1"/>
                  </a:solidFill>
                  <a:latin typeface="+mj-lt"/>
                </a:rPr>
                <a:t>Opex</a:t>
              </a:r>
              <a:r>
                <a:rPr lang="en-GB" sz="1400" dirty="0">
                  <a:solidFill>
                    <a:schemeClr val="tx1"/>
                  </a:solidFill>
                  <a:latin typeface="+mj-lt"/>
                </a:rPr>
                <a:t> c35%</a:t>
              </a:r>
            </a:p>
          </p:txBody>
        </p:sp>
        <p:sp>
          <p:nvSpPr>
            <p:cNvPr id="78" name="Rectangle 77">
              <a:extLst>
                <a:ext uri="{FF2B5EF4-FFF2-40B4-BE49-F238E27FC236}">
                  <a16:creationId xmlns:a16="http://schemas.microsoft.com/office/drawing/2014/main" id="{6C6C5B63-B00C-4BC2-8C71-2B68DF204308}"/>
                </a:ext>
              </a:extLst>
            </p:cNvPr>
            <p:cNvSpPr/>
            <p:nvPr/>
          </p:nvSpPr>
          <p:spPr>
            <a:xfrm>
              <a:off x="1958383" y="4279985"/>
              <a:ext cx="5792804" cy="4155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mj-lt"/>
                </a:rPr>
                <a:t>Capex c65%</a:t>
              </a:r>
            </a:p>
          </p:txBody>
        </p:sp>
      </p:grpSp>
      <p:grpSp>
        <p:nvGrpSpPr>
          <p:cNvPr id="81" name="Group 80">
            <a:extLst>
              <a:ext uri="{FF2B5EF4-FFF2-40B4-BE49-F238E27FC236}">
                <a16:creationId xmlns:a16="http://schemas.microsoft.com/office/drawing/2014/main" id="{84A44EBA-3DDD-400C-9845-F2B13257F7E7}"/>
              </a:ext>
            </a:extLst>
          </p:cNvPr>
          <p:cNvGrpSpPr/>
          <p:nvPr/>
        </p:nvGrpSpPr>
        <p:grpSpPr>
          <a:xfrm>
            <a:off x="1563880" y="3717153"/>
            <a:ext cx="6911416" cy="615316"/>
            <a:chOff x="1965576" y="5086811"/>
            <a:chExt cx="8959324" cy="727177"/>
          </a:xfrm>
        </p:grpSpPr>
        <p:sp>
          <p:nvSpPr>
            <p:cNvPr id="83" name="Rectangle 82">
              <a:extLst>
                <a:ext uri="{FF2B5EF4-FFF2-40B4-BE49-F238E27FC236}">
                  <a16:creationId xmlns:a16="http://schemas.microsoft.com/office/drawing/2014/main" id="{40341E9A-E00B-43FA-A75E-B7ABDDBBD7BE}"/>
                </a:ext>
              </a:extLst>
            </p:cNvPr>
            <p:cNvSpPr/>
            <p:nvPr/>
          </p:nvSpPr>
          <p:spPr>
            <a:xfrm>
              <a:off x="1965576" y="5398433"/>
              <a:ext cx="8448104" cy="4155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latin typeface="+mj-lt"/>
                </a:rPr>
                <a:t>c75%</a:t>
              </a:r>
            </a:p>
          </p:txBody>
        </p:sp>
        <p:sp>
          <p:nvSpPr>
            <p:cNvPr id="84" name="Rectangle 83">
              <a:extLst>
                <a:ext uri="{FF2B5EF4-FFF2-40B4-BE49-F238E27FC236}">
                  <a16:creationId xmlns:a16="http://schemas.microsoft.com/office/drawing/2014/main" id="{6F838B6F-7BCD-4836-BCA1-0327849524D5}"/>
                </a:ext>
              </a:extLst>
            </p:cNvPr>
            <p:cNvSpPr/>
            <p:nvPr/>
          </p:nvSpPr>
          <p:spPr>
            <a:xfrm>
              <a:off x="8799113" y="5394047"/>
              <a:ext cx="2125787" cy="41994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t>c25%</a:t>
              </a:r>
            </a:p>
          </p:txBody>
        </p:sp>
        <p:sp>
          <p:nvSpPr>
            <p:cNvPr id="85" name="Rectangle 84">
              <a:extLst>
                <a:ext uri="{FF2B5EF4-FFF2-40B4-BE49-F238E27FC236}">
                  <a16:creationId xmlns:a16="http://schemas.microsoft.com/office/drawing/2014/main" id="{E5300566-1E3F-4108-AF6A-505BF3D3DAA3}"/>
                </a:ext>
              </a:extLst>
            </p:cNvPr>
            <p:cNvSpPr/>
            <p:nvPr/>
          </p:nvSpPr>
          <p:spPr>
            <a:xfrm>
              <a:off x="3834363" y="5086811"/>
              <a:ext cx="4554931" cy="309169"/>
            </a:xfrm>
            <a:prstGeom prst="rect">
              <a:avLst/>
            </a:prstGeom>
          </p:spPr>
          <p:txBody>
            <a:bodyPr wrap="square" anchor="ctr">
              <a:spAutoFit/>
            </a:bodyPr>
            <a:lstStyle/>
            <a:p>
              <a:pPr algn="ctr"/>
              <a:r>
                <a:rPr lang="en-GB" sz="1100" b="1" dirty="0">
                  <a:latin typeface="+mj-lt"/>
                </a:rPr>
                <a:t>Reimbursable</a:t>
              </a:r>
            </a:p>
          </p:txBody>
        </p:sp>
      </p:grpSp>
      <p:sp>
        <p:nvSpPr>
          <p:cNvPr id="82" name="Rectangle 81">
            <a:extLst>
              <a:ext uri="{FF2B5EF4-FFF2-40B4-BE49-F238E27FC236}">
                <a16:creationId xmlns:a16="http://schemas.microsoft.com/office/drawing/2014/main" id="{CA7EF65E-2D4B-4DED-AC98-16081577C249}"/>
              </a:ext>
            </a:extLst>
          </p:cNvPr>
          <p:cNvSpPr/>
          <p:nvPr/>
        </p:nvSpPr>
        <p:spPr>
          <a:xfrm>
            <a:off x="6883799" y="3715518"/>
            <a:ext cx="1423852" cy="261610"/>
          </a:xfrm>
          <a:prstGeom prst="rect">
            <a:avLst/>
          </a:prstGeom>
        </p:spPr>
        <p:txBody>
          <a:bodyPr wrap="square" anchor="ctr">
            <a:spAutoFit/>
          </a:bodyPr>
          <a:lstStyle/>
          <a:p>
            <a:pPr algn="ctr"/>
            <a:r>
              <a:rPr lang="en-GB" sz="1100" b="1" dirty="0">
                <a:latin typeface="+mj-lt"/>
              </a:rPr>
              <a:t>Fixed price</a:t>
            </a:r>
          </a:p>
        </p:txBody>
      </p:sp>
      <p:sp>
        <p:nvSpPr>
          <p:cNvPr id="29" name="Date Placeholder 4">
            <a:extLst>
              <a:ext uri="{FF2B5EF4-FFF2-40B4-BE49-F238E27FC236}">
                <a16:creationId xmlns:a16="http://schemas.microsoft.com/office/drawing/2014/main" id="{AC897DF2-939A-40AB-A760-F0BA8CD4EB1F}"/>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30" name="Footer Placeholder 5">
            <a:extLst>
              <a:ext uri="{FF2B5EF4-FFF2-40B4-BE49-F238E27FC236}">
                <a16:creationId xmlns:a16="http://schemas.microsoft.com/office/drawing/2014/main" id="{566239C9-BC62-4D94-940E-D834A58D91FC}"/>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422381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Content Placeholder 10"/>
          <p:cNvGraphicFramePr>
            <a:graphicFrameLocks/>
          </p:cNvGraphicFramePr>
          <p:nvPr/>
        </p:nvGraphicFramePr>
        <p:xfrm>
          <a:off x="3082521" y="826469"/>
          <a:ext cx="2784572" cy="205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8" name="Content Placeholder 10"/>
          <p:cNvGraphicFramePr>
            <a:graphicFrameLocks/>
          </p:cNvGraphicFramePr>
          <p:nvPr>
            <p:extLst>
              <p:ext uri="{D42A27DB-BD31-4B8C-83A1-F6EECF244321}">
                <p14:modId xmlns:p14="http://schemas.microsoft.com/office/powerpoint/2010/main" val="1581815398"/>
              </p:ext>
            </p:extLst>
          </p:nvPr>
        </p:nvGraphicFramePr>
        <p:xfrm>
          <a:off x="5670088" y="866133"/>
          <a:ext cx="2578399" cy="2052000"/>
        </p:xfrm>
        <a:graphic>
          <a:graphicData uri="http://schemas.openxmlformats.org/drawingml/2006/chart">
            <c:chart xmlns:c="http://schemas.openxmlformats.org/drawingml/2006/chart" xmlns:r="http://schemas.openxmlformats.org/officeDocument/2006/relationships" r:id="rId4"/>
          </a:graphicData>
        </a:graphic>
      </p:graphicFrame>
      <p:sp>
        <p:nvSpPr>
          <p:cNvPr id="25" name="Content Placeholder 1"/>
          <p:cNvSpPr>
            <a:spLocks noGrp="1"/>
          </p:cNvSpPr>
          <p:nvPr>
            <p:ph idx="1"/>
          </p:nvPr>
        </p:nvSpPr>
        <p:spPr>
          <a:xfrm>
            <a:off x="457200" y="3046511"/>
            <a:ext cx="8229600" cy="1705404"/>
          </a:xfrm>
        </p:spPr>
        <p:txBody>
          <a:bodyPr>
            <a:noAutofit/>
          </a:bodyPr>
          <a:lstStyle/>
          <a:p>
            <a:pPr marL="182880" indent="-182880">
              <a:lnSpc>
                <a:spcPct val="150000"/>
              </a:lnSpc>
            </a:pPr>
            <a:r>
              <a:rPr lang="en-GB" sz="1600" dirty="0"/>
              <a:t>Order book reflective of embedded risk appetite and enhanced tender governance</a:t>
            </a:r>
          </a:p>
          <a:p>
            <a:pPr marL="182880" indent="-182880">
              <a:lnSpc>
                <a:spcPct val="150000"/>
              </a:lnSpc>
            </a:pPr>
            <a:r>
              <a:rPr lang="en-GB" sz="1600" dirty="0"/>
              <a:t>Predominantly reimbursable; c75%</a:t>
            </a:r>
          </a:p>
          <a:p>
            <a:pPr marL="182880" indent="-182880">
              <a:lnSpc>
                <a:spcPct val="150000"/>
              </a:lnSpc>
            </a:pPr>
            <a:r>
              <a:rPr lang="en-GB" sz="1600" dirty="0"/>
              <a:t>c87% of 2019 forecast revenue delivered or secured; typical of short cycle model</a:t>
            </a:r>
          </a:p>
        </p:txBody>
      </p:sp>
      <p:sp>
        <p:nvSpPr>
          <p:cNvPr id="7" name="Text Placeholder 6"/>
          <p:cNvSpPr>
            <a:spLocks noGrp="1"/>
          </p:cNvSpPr>
          <p:nvPr>
            <p:ph type="body" sz="quarter" idx="13"/>
          </p:nvPr>
        </p:nvSpPr>
        <p:spPr>
          <a:xfrm>
            <a:off x="467545" y="221951"/>
            <a:ext cx="8476430" cy="457691"/>
          </a:xfrm>
        </p:spPr>
        <p:txBody>
          <a:bodyPr/>
          <a:lstStyle/>
          <a:p>
            <a:r>
              <a:rPr lang="en-GB" sz="2400" dirty="0"/>
              <a:t>Quality order book provides strong visibility on 2019 revenue</a:t>
            </a:r>
            <a:endParaRPr lang="en-GB" sz="2400" dirty="0">
              <a:solidFill>
                <a:srgbClr val="FF0000"/>
              </a:solidFill>
            </a:endParaRPr>
          </a:p>
        </p:txBody>
      </p:sp>
      <p:sp>
        <p:nvSpPr>
          <p:cNvPr id="66" name="Slide Number Placeholder 4"/>
          <p:cNvSpPr>
            <a:spLocks noGrp="1"/>
          </p:cNvSpPr>
          <p:nvPr>
            <p:ph type="sldNum" sz="quarter" idx="4"/>
          </p:nvPr>
        </p:nvSpPr>
        <p:spPr/>
        <p:txBody>
          <a:bodyPr/>
          <a:lstStyle/>
          <a:p>
            <a:fld id="{3B3120AC-0FB0-4B1F-9EA2-DF78B8AED3C7}" type="slidenum">
              <a:rPr lang="en-GB" smtClean="0"/>
              <a:pPr/>
              <a:t>18</a:t>
            </a:fld>
            <a:endParaRPr lang="en-GB" dirty="0"/>
          </a:p>
        </p:txBody>
      </p:sp>
      <p:grpSp>
        <p:nvGrpSpPr>
          <p:cNvPr id="6" name="Group 5">
            <a:extLst>
              <a:ext uri="{FF2B5EF4-FFF2-40B4-BE49-F238E27FC236}">
                <a16:creationId xmlns:a16="http://schemas.microsoft.com/office/drawing/2014/main" id="{84DEC3E8-B7B4-40C3-B111-0975D803A1F8}"/>
              </a:ext>
            </a:extLst>
          </p:cNvPr>
          <p:cNvGrpSpPr/>
          <p:nvPr/>
        </p:nvGrpSpPr>
        <p:grpSpPr>
          <a:xfrm>
            <a:off x="5182300" y="1546048"/>
            <a:ext cx="684793" cy="315840"/>
            <a:chOff x="5286808" y="1546048"/>
            <a:chExt cx="684793" cy="315840"/>
          </a:xfrm>
        </p:grpSpPr>
        <p:graphicFrame>
          <p:nvGraphicFramePr>
            <p:cNvPr id="9" name="Content Placeholder 5"/>
            <p:cNvGraphicFramePr>
              <a:graphicFrameLocks/>
            </p:cNvGraphicFramePr>
            <p:nvPr/>
          </p:nvGraphicFramePr>
          <p:xfrm>
            <a:off x="5286808" y="1546048"/>
            <a:ext cx="684793" cy="315840"/>
          </p:xfrm>
          <a:graphic>
            <a:graphicData uri="http://schemas.openxmlformats.org/drawingml/2006/table">
              <a:tbl>
                <a:tblPr firstRow="1" bandRow="1">
                  <a:tableStyleId>{5C22544A-7EE6-4342-B048-85BDC9FD1C3A}</a:tableStyleId>
                </a:tblPr>
                <a:tblGrid>
                  <a:gridCol w="684793">
                    <a:extLst>
                      <a:ext uri="{9D8B030D-6E8A-4147-A177-3AD203B41FA5}">
                        <a16:colId xmlns:a16="http://schemas.microsoft.com/office/drawing/2014/main" val="20000"/>
                      </a:ext>
                    </a:extLst>
                  </a:gridCol>
                </a:tblGrid>
                <a:tr h="144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800" b="0" dirty="0">
                            <a:solidFill>
                              <a:srgbClr val="2C3D49"/>
                            </a:solidFill>
                            <a:latin typeface="+mj-lt"/>
                          </a:rPr>
                          <a:t>2019</a:t>
                        </a:r>
                        <a:endParaRPr lang="en-GB" sz="800" b="0" baseline="0" dirty="0">
                          <a:solidFill>
                            <a:srgbClr val="2C3D49"/>
                          </a:solidFill>
                          <a:latin typeface="+mj-lt"/>
                        </a:endParaRPr>
                      </a:p>
                    </a:txBody>
                    <a:tcPr marL="216000" marR="90000" marT="18000" marB="18000"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44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800" b="0" dirty="0">
                            <a:solidFill>
                              <a:srgbClr val="2C3D49"/>
                            </a:solidFill>
                            <a:latin typeface="+mj-lt"/>
                          </a:rPr>
                          <a:t>2020+</a:t>
                        </a:r>
                      </a:p>
                    </a:txBody>
                    <a:tcPr marL="216000" marR="90000" marT="18000" marB="18000"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6911973"/>
                    </a:ext>
                  </a:extLst>
                </a:tr>
              </a:tbl>
            </a:graphicData>
          </a:graphic>
        </p:graphicFrame>
        <p:sp>
          <p:nvSpPr>
            <p:cNvPr id="2055" name="Oval 2054"/>
            <p:cNvSpPr/>
            <p:nvPr/>
          </p:nvSpPr>
          <p:spPr>
            <a:xfrm>
              <a:off x="5364104" y="1599353"/>
              <a:ext cx="73152" cy="72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dirty="0"/>
            </a:p>
          </p:txBody>
        </p:sp>
        <p:sp>
          <p:nvSpPr>
            <p:cNvPr id="40" name="Oval 39"/>
            <p:cNvSpPr/>
            <p:nvPr/>
          </p:nvSpPr>
          <p:spPr>
            <a:xfrm>
              <a:off x="5364104" y="1736524"/>
              <a:ext cx="73152" cy="72000"/>
            </a:xfrm>
            <a:prstGeom prst="ellipse">
              <a:avLst/>
            </a:prstGeom>
            <a:solidFill>
              <a:srgbClr val="2DB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dirty="0"/>
            </a:p>
          </p:txBody>
        </p:sp>
      </p:grpSp>
      <p:grpSp>
        <p:nvGrpSpPr>
          <p:cNvPr id="11" name="Group 10">
            <a:extLst>
              <a:ext uri="{FF2B5EF4-FFF2-40B4-BE49-F238E27FC236}">
                <a16:creationId xmlns:a16="http://schemas.microsoft.com/office/drawing/2014/main" id="{80D5F91A-9B76-4DC1-BB5D-6D7FB94E58CB}"/>
              </a:ext>
            </a:extLst>
          </p:cNvPr>
          <p:cNvGrpSpPr/>
          <p:nvPr/>
        </p:nvGrpSpPr>
        <p:grpSpPr>
          <a:xfrm>
            <a:off x="-487897" y="822184"/>
            <a:ext cx="3639990" cy="2052000"/>
            <a:chOff x="-383389" y="822184"/>
            <a:chExt cx="3639990" cy="2052000"/>
          </a:xfrm>
        </p:grpSpPr>
        <p:graphicFrame>
          <p:nvGraphicFramePr>
            <p:cNvPr id="10" name="Content Placeholder 10"/>
            <p:cNvGraphicFramePr>
              <a:graphicFrameLocks/>
            </p:cNvGraphicFramePr>
            <p:nvPr/>
          </p:nvGraphicFramePr>
          <p:xfrm>
            <a:off x="-383389" y="822184"/>
            <a:ext cx="3639990" cy="2052000"/>
          </p:xfrm>
          <a:graphic>
            <a:graphicData uri="http://schemas.openxmlformats.org/drawingml/2006/chart">
              <c:chart xmlns:c="http://schemas.openxmlformats.org/drawingml/2006/chart" xmlns:r="http://schemas.openxmlformats.org/officeDocument/2006/relationships" r:id="rId5"/>
            </a:graphicData>
          </a:graphic>
        </p:graphicFrame>
        <p:sp>
          <p:nvSpPr>
            <p:cNvPr id="20" name="Content Placeholder 1">
              <a:extLst>
                <a:ext uri="{FF2B5EF4-FFF2-40B4-BE49-F238E27FC236}">
                  <a16:creationId xmlns:a16="http://schemas.microsoft.com/office/drawing/2014/main" id="{B6FEACE4-105C-47AB-A98A-68C09BCB4F8E}"/>
                </a:ext>
              </a:extLst>
            </p:cNvPr>
            <p:cNvSpPr txBox="1">
              <a:spLocks/>
            </p:cNvSpPr>
            <p:nvPr/>
          </p:nvSpPr>
          <p:spPr>
            <a:xfrm>
              <a:off x="1111948" y="1797423"/>
              <a:ext cx="647730" cy="414881"/>
            </a:xfrm>
            <a:prstGeom prst="rect">
              <a:avLst/>
            </a:prstGeom>
          </p:spPr>
          <p:txBody>
            <a:bodyPr vert="horz" lIns="0" tIns="45720" rIns="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4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1pPr>
              <a:lvl2pPr marL="722313" indent="-366713" algn="l" defTabSz="914400" rtl="0" eaLnBrk="1" latinLnBrk="0" hangingPunct="1">
                <a:spcBef>
                  <a:spcPct val="20000"/>
                </a:spcBef>
                <a:buFont typeface="Arial" panose="020B0604020202020204" pitchFamily="34" charset="0"/>
                <a:buChar char="–"/>
                <a:defRPr sz="24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2pPr>
              <a:lvl3pPr marL="1077913" indent="-355600" algn="l" defTabSz="914400" rtl="0" eaLnBrk="1" latinLnBrk="0" hangingPunct="1">
                <a:spcBef>
                  <a:spcPct val="20000"/>
                </a:spcBef>
                <a:buFont typeface="Arial" panose="020B0604020202020204" pitchFamily="34" charset="0"/>
                <a:buChar char="•"/>
                <a:defRPr sz="22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3pPr>
              <a:lvl4pPr marL="1433513" indent="-355600" algn="l" defTabSz="914400" rtl="0" eaLnBrk="1" latinLnBrk="0" hangingPunct="1">
                <a:spcBef>
                  <a:spcPct val="20000"/>
                </a:spcBef>
                <a:buFont typeface="Arial" panose="020B0604020202020204" pitchFamily="34" charset="0"/>
                <a:buChar char="–"/>
                <a:defRPr sz="20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4pPr>
              <a:lvl5pPr marL="1790700" indent="-357188" algn="l" defTabSz="914400" rtl="0" eaLnBrk="1" latinLnBrk="0" hangingPunct="1">
                <a:spcBef>
                  <a:spcPct val="20000"/>
                </a:spcBef>
                <a:buFont typeface="Arial" panose="020B0604020202020204" pitchFamily="34" charset="0"/>
                <a:buChar char="»"/>
                <a:defRPr sz="20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GB" sz="1100" dirty="0"/>
                <a:t>Total</a:t>
              </a:r>
              <a:r>
                <a:rPr lang="en-GB" sz="1200" dirty="0"/>
                <a:t> </a:t>
              </a:r>
              <a:r>
                <a:rPr lang="en-GB" sz="1200" b="1" dirty="0"/>
                <a:t>$9.2bn</a:t>
              </a:r>
            </a:p>
          </p:txBody>
        </p:sp>
      </p:grpSp>
      <p:grpSp>
        <p:nvGrpSpPr>
          <p:cNvPr id="5" name="Group 4">
            <a:extLst>
              <a:ext uri="{FF2B5EF4-FFF2-40B4-BE49-F238E27FC236}">
                <a16:creationId xmlns:a16="http://schemas.microsoft.com/office/drawing/2014/main" id="{0FDD3113-CBBA-4EC2-A658-5852A69F0230}"/>
              </a:ext>
            </a:extLst>
          </p:cNvPr>
          <p:cNvGrpSpPr/>
          <p:nvPr/>
        </p:nvGrpSpPr>
        <p:grpSpPr>
          <a:xfrm>
            <a:off x="2038807" y="1546048"/>
            <a:ext cx="1734844" cy="911520"/>
            <a:chOff x="2134606" y="1546048"/>
            <a:chExt cx="1734844" cy="911520"/>
          </a:xfrm>
        </p:grpSpPr>
        <p:graphicFrame>
          <p:nvGraphicFramePr>
            <p:cNvPr id="75" name="Content Placeholder 5"/>
            <p:cNvGraphicFramePr>
              <a:graphicFrameLocks/>
            </p:cNvGraphicFramePr>
            <p:nvPr/>
          </p:nvGraphicFramePr>
          <p:xfrm>
            <a:off x="2134606" y="1546048"/>
            <a:ext cx="1734844" cy="911520"/>
          </p:xfrm>
          <a:graphic>
            <a:graphicData uri="http://schemas.openxmlformats.org/drawingml/2006/table">
              <a:tbl>
                <a:tblPr firstRow="1" bandRow="1">
                  <a:tableStyleId>{5C22544A-7EE6-4342-B048-85BDC9FD1C3A}</a:tableStyleId>
                </a:tblPr>
                <a:tblGrid>
                  <a:gridCol w="1734844">
                    <a:extLst>
                      <a:ext uri="{9D8B030D-6E8A-4147-A177-3AD203B41FA5}">
                        <a16:colId xmlns:a16="http://schemas.microsoft.com/office/drawing/2014/main" val="20000"/>
                      </a:ext>
                    </a:extLst>
                  </a:gridCol>
                </a:tblGrid>
                <a:tr h="1494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800" b="0" dirty="0">
                            <a:solidFill>
                              <a:srgbClr val="2C3D49"/>
                            </a:solidFill>
                            <a:latin typeface="+mj-lt"/>
                          </a:rPr>
                          <a:t>Asset Solutions -</a:t>
                        </a:r>
                        <a:r>
                          <a:rPr lang="en-GB" sz="800" b="0" baseline="0" dirty="0">
                            <a:solidFill>
                              <a:srgbClr val="2C3D49"/>
                            </a:solidFill>
                            <a:latin typeface="+mj-lt"/>
                          </a:rPr>
                          <a:t> Americas</a:t>
                        </a:r>
                        <a:endParaRPr lang="en-GB" sz="800" b="0" kern="1200" dirty="0">
                          <a:solidFill>
                            <a:srgbClr val="2C3D49"/>
                          </a:solidFill>
                          <a:latin typeface="+mn-lt"/>
                          <a:ea typeface="+mn-ea"/>
                          <a:cs typeface="+mn-cs"/>
                        </a:endParaRPr>
                      </a:p>
                    </a:txBody>
                    <a:tcPr marL="216000" marR="90000" marT="18000" marB="18000" anchor="ctr">
                      <a:lnL w="12700" cmpd="sng">
                        <a:noFill/>
                      </a:lnL>
                      <a:lnR w="12700" cmpd="sng">
                        <a:noFill/>
                      </a:lnR>
                      <a:lnT w="381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494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800" b="0" dirty="0">
                            <a:solidFill>
                              <a:srgbClr val="2C3D49"/>
                            </a:solidFill>
                            <a:latin typeface="+mj-lt"/>
                          </a:rPr>
                          <a:t>Asset Solutions - EAAA</a:t>
                        </a:r>
                      </a:p>
                    </a:txBody>
                    <a:tcPr marL="216000" marR="90000" marT="18000" marB="18000"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494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800" b="0" dirty="0">
                            <a:solidFill>
                              <a:srgbClr val="2C3D49"/>
                            </a:solidFill>
                            <a:latin typeface="+mj-lt"/>
                          </a:rPr>
                          <a:t>Specialist Technical Solutions</a:t>
                        </a:r>
                      </a:p>
                    </a:txBody>
                    <a:tcPr marL="216000" marR="90000" marT="18000" marB="18000"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494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800" b="0" dirty="0">
                            <a:solidFill>
                              <a:srgbClr val="2C3D49"/>
                            </a:solidFill>
                            <a:latin typeface="+mj-lt"/>
                          </a:rPr>
                          <a:t>Environment and </a:t>
                        </a:r>
                        <a:br>
                          <a:rPr lang="en-GB" sz="800" b="0" dirty="0">
                            <a:solidFill>
                              <a:srgbClr val="2C3D49"/>
                            </a:solidFill>
                            <a:latin typeface="+mj-lt"/>
                          </a:rPr>
                        </a:br>
                        <a:r>
                          <a:rPr lang="en-GB" sz="800" b="0" dirty="0">
                            <a:solidFill>
                              <a:srgbClr val="2C3D49"/>
                            </a:solidFill>
                            <a:latin typeface="+mj-lt"/>
                          </a:rPr>
                          <a:t>Infrastructure Solutions</a:t>
                        </a:r>
                      </a:p>
                    </a:txBody>
                    <a:tcPr marL="216000" marR="90000" marT="18000" marB="18000"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494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800" b="0" dirty="0">
                            <a:solidFill>
                              <a:srgbClr val="2C3D49"/>
                            </a:solidFill>
                            <a:latin typeface="+mj-lt"/>
                          </a:rPr>
                          <a:t>Investment Services</a:t>
                        </a:r>
                      </a:p>
                    </a:txBody>
                    <a:tcPr marL="216000" marR="90000" marT="18000" marB="18000"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16240997"/>
                    </a:ext>
                  </a:extLst>
                </a:tr>
              </a:tbl>
            </a:graphicData>
          </a:graphic>
        </p:graphicFrame>
        <p:sp>
          <p:nvSpPr>
            <p:cNvPr id="76" name="Oval 75"/>
            <p:cNvSpPr/>
            <p:nvPr/>
          </p:nvSpPr>
          <p:spPr>
            <a:xfrm>
              <a:off x="2234556" y="1599353"/>
              <a:ext cx="73152" cy="7553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dirty="0"/>
            </a:p>
          </p:txBody>
        </p:sp>
        <p:sp>
          <p:nvSpPr>
            <p:cNvPr id="77" name="Oval 76"/>
            <p:cNvSpPr/>
            <p:nvPr/>
          </p:nvSpPr>
          <p:spPr>
            <a:xfrm>
              <a:off x="2234556" y="1749900"/>
              <a:ext cx="73152" cy="75538"/>
            </a:xfrm>
            <a:prstGeom prst="ellipse">
              <a:avLst/>
            </a:prstGeom>
            <a:solidFill>
              <a:srgbClr val="2DB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dirty="0"/>
            </a:p>
          </p:txBody>
        </p:sp>
        <p:sp>
          <p:nvSpPr>
            <p:cNvPr id="78" name="Oval 77"/>
            <p:cNvSpPr/>
            <p:nvPr/>
          </p:nvSpPr>
          <p:spPr>
            <a:xfrm>
              <a:off x="2234556" y="1906421"/>
              <a:ext cx="73152" cy="75538"/>
            </a:xfrm>
            <a:prstGeom prst="ellipse">
              <a:avLst/>
            </a:prstGeom>
            <a:solidFill>
              <a:srgbClr val="88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dirty="0"/>
            </a:p>
          </p:txBody>
        </p:sp>
        <p:sp>
          <p:nvSpPr>
            <p:cNvPr id="79" name="Oval 78"/>
            <p:cNvSpPr/>
            <p:nvPr/>
          </p:nvSpPr>
          <p:spPr>
            <a:xfrm>
              <a:off x="2234556" y="2074897"/>
              <a:ext cx="73152" cy="75538"/>
            </a:xfrm>
            <a:prstGeom prst="ellipse">
              <a:avLst/>
            </a:prstGeom>
            <a:solidFill>
              <a:srgbClr val="2C3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dirty="0"/>
            </a:p>
          </p:txBody>
        </p:sp>
        <p:sp>
          <p:nvSpPr>
            <p:cNvPr id="21" name="Oval 20">
              <a:extLst>
                <a:ext uri="{FF2B5EF4-FFF2-40B4-BE49-F238E27FC236}">
                  <a16:creationId xmlns:a16="http://schemas.microsoft.com/office/drawing/2014/main" id="{FCF78971-5184-4C59-B527-84418504F904}"/>
                </a:ext>
              </a:extLst>
            </p:cNvPr>
            <p:cNvSpPr/>
            <p:nvPr/>
          </p:nvSpPr>
          <p:spPr>
            <a:xfrm>
              <a:off x="2234556" y="2344970"/>
              <a:ext cx="73152" cy="75538"/>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dirty="0"/>
            </a:p>
          </p:txBody>
        </p:sp>
      </p:grpSp>
      <p:grpSp>
        <p:nvGrpSpPr>
          <p:cNvPr id="8" name="Group 7">
            <a:extLst>
              <a:ext uri="{FF2B5EF4-FFF2-40B4-BE49-F238E27FC236}">
                <a16:creationId xmlns:a16="http://schemas.microsoft.com/office/drawing/2014/main" id="{A87C266D-A34A-475F-B79E-8A19B0A4BA51}"/>
              </a:ext>
            </a:extLst>
          </p:cNvPr>
          <p:cNvGrpSpPr/>
          <p:nvPr/>
        </p:nvGrpSpPr>
        <p:grpSpPr>
          <a:xfrm>
            <a:off x="7622160" y="1552772"/>
            <a:ext cx="1511224" cy="473760"/>
            <a:chOff x="7726668" y="1552772"/>
            <a:chExt cx="1511224" cy="473760"/>
          </a:xfrm>
        </p:grpSpPr>
        <p:graphicFrame>
          <p:nvGraphicFramePr>
            <p:cNvPr id="54" name="Content Placeholder 5"/>
            <p:cNvGraphicFramePr>
              <a:graphicFrameLocks/>
            </p:cNvGraphicFramePr>
            <p:nvPr>
              <p:extLst>
                <p:ext uri="{D42A27DB-BD31-4B8C-83A1-F6EECF244321}">
                  <p14:modId xmlns:p14="http://schemas.microsoft.com/office/powerpoint/2010/main" val="2766022389"/>
                </p:ext>
              </p:extLst>
            </p:nvPr>
          </p:nvGraphicFramePr>
          <p:xfrm>
            <a:off x="7726668" y="1552772"/>
            <a:ext cx="1511224" cy="473760"/>
          </p:xfrm>
          <a:graphic>
            <a:graphicData uri="http://schemas.openxmlformats.org/drawingml/2006/table">
              <a:tbl>
                <a:tblPr firstRow="1" bandRow="1">
                  <a:tableStyleId>{5C22544A-7EE6-4342-B048-85BDC9FD1C3A}</a:tableStyleId>
                </a:tblPr>
                <a:tblGrid>
                  <a:gridCol w="1511224">
                    <a:extLst>
                      <a:ext uri="{9D8B030D-6E8A-4147-A177-3AD203B41FA5}">
                        <a16:colId xmlns:a16="http://schemas.microsoft.com/office/drawing/2014/main" val="20000"/>
                      </a:ext>
                    </a:extLst>
                  </a:gridCol>
                </a:tblGrid>
                <a:tr h="1089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800" b="0" kern="1200" dirty="0">
                            <a:solidFill>
                              <a:srgbClr val="2C3D49"/>
                            </a:solidFill>
                            <a:latin typeface="+mj-lt"/>
                            <a:ea typeface="+mn-ea"/>
                            <a:cs typeface="+mn-cs"/>
                          </a:rPr>
                          <a:t>Reimbursable</a:t>
                        </a:r>
                      </a:p>
                    </a:txBody>
                    <a:tcPr marL="216000" marR="90000" marT="18000" marB="18000" anchor="ctr">
                      <a:lnL w="12700" cmpd="sng">
                        <a:noFill/>
                      </a:lnL>
                      <a:lnR w="12700" cmpd="sng">
                        <a:noFill/>
                      </a:lnR>
                      <a:lnT w="381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44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800" b="0" dirty="0">
                            <a:solidFill>
                              <a:srgbClr val="2C3D49"/>
                            </a:solidFill>
                            <a:latin typeface="+mj-lt"/>
                          </a:rPr>
                          <a:t>Fixed</a:t>
                        </a:r>
                        <a:r>
                          <a:rPr lang="en-GB" sz="800" b="0" baseline="0" dirty="0">
                            <a:solidFill>
                              <a:srgbClr val="2C3D49"/>
                            </a:solidFill>
                            <a:latin typeface="+mj-lt"/>
                          </a:rPr>
                          <a:t> price</a:t>
                        </a:r>
                        <a:endParaRPr lang="en-GB" sz="800" b="0" dirty="0">
                          <a:solidFill>
                            <a:srgbClr val="2C3D49"/>
                          </a:solidFill>
                          <a:latin typeface="+mj-lt"/>
                        </a:endParaRPr>
                      </a:p>
                    </a:txBody>
                    <a:tcPr marL="216000" marR="90000" marT="18000" marB="18000"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44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800" b="0" dirty="0">
                          <a:solidFill>
                            <a:srgbClr val="2C3D49"/>
                          </a:solidFill>
                          <a:latin typeface="+mj-lt"/>
                        </a:endParaRPr>
                      </a:p>
                    </a:txBody>
                    <a:tcPr marL="216000" marR="90000" marT="18000" marB="18000"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5265350"/>
                    </a:ext>
                  </a:extLst>
                </a:tr>
              </a:tbl>
            </a:graphicData>
          </a:graphic>
        </p:graphicFrame>
        <p:sp>
          <p:nvSpPr>
            <p:cNvPr id="55" name="Oval 54"/>
            <p:cNvSpPr/>
            <p:nvPr/>
          </p:nvSpPr>
          <p:spPr>
            <a:xfrm>
              <a:off x="7810431" y="1599353"/>
              <a:ext cx="72000" cy="72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dirty="0"/>
            </a:p>
          </p:txBody>
        </p:sp>
        <p:sp>
          <p:nvSpPr>
            <p:cNvPr id="56" name="Oval 55"/>
            <p:cNvSpPr/>
            <p:nvPr/>
          </p:nvSpPr>
          <p:spPr>
            <a:xfrm>
              <a:off x="7810431" y="1751666"/>
              <a:ext cx="72000" cy="72000"/>
            </a:xfrm>
            <a:prstGeom prst="ellipse">
              <a:avLst/>
            </a:prstGeom>
            <a:solidFill>
              <a:srgbClr val="2DB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dirty="0"/>
            </a:p>
          </p:txBody>
        </p:sp>
      </p:grpSp>
      <p:sp>
        <p:nvSpPr>
          <p:cNvPr id="27" name="Date Placeholder 4">
            <a:extLst>
              <a:ext uri="{FF2B5EF4-FFF2-40B4-BE49-F238E27FC236}">
                <a16:creationId xmlns:a16="http://schemas.microsoft.com/office/drawing/2014/main" id="{F590581A-5F9C-4E3C-95E5-E302BA66E345}"/>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28" name="Footer Placeholder 5">
            <a:extLst>
              <a:ext uri="{FF2B5EF4-FFF2-40B4-BE49-F238E27FC236}">
                <a16:creationId xmlns:a16="http://schemas.microsoft.com/office/drawing/2014/main" id="{A10A742C-00CC-4CF5-9F64-055F7014215E}"/>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377262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329609" y="196209"/>
            <a:ext cx="8508015" cy="457691"/>
          </a:xfrm>
        </p:spPr>
        <p:txBody>
          <a:bodyPr/>
          <a:lstStyle/>
          <a:p>
            <a:r>
              <a:rPr lang="en-US" sz="2400" spc="-20" dirty="0"/>
              <a:t>Strong trading performance and positive growth outlook</a:t>
            </a:r>
            <a:endParaRPr lang="en-GB" sz="2400" spc="-20" dirty="0"/>
          </a:p>
        </p:txBody>
      </p:sp>
      <p:sp>
        <p:nvSpPr>
          <p:cNvPr id="5" name="Slide Number Placeholder 4"/>
          <p:cNvSpPr>
            <a:spLocks noGrp="1"/>
          </p:cNvSpPr>
          <p:nvPr>
            <p:ph type="sldNum" sz="quarter" idx="4"/>
          </p:nvPr>
        </p:nvSpPr>
        <p:spPr/>
        <p:txBody>
          <a:bodyPr/>
          <a:lstStyle/>
          <a:p>
            <a:pPr defTabSz="914378"/>
            <a:fld id="{3B3120AC-0FB0-4B1F-9EA2-DF78B8AED3C7}" type="slidenum">
              <a:rPr lang="en-GB">
                <a:solidFill>
                  <a:prstClr val="white">
                    <a:lumMod val="75000"/>
                  </a:prstClr>
                </a:solidFill>
                <a:latin typeface="Segoe UI"/>
              </a:rPr>
              <a:pPr defTabSz="914378"/>
              <a:t>19</a:t>
            </a:fld>
            <a:endParaRPr lang="en-GB" dirty="0">
              <a:solidFill>
                <a:prstClr val="white">
                  <a:lumMod val="75000"/>
                </a:prstClr>
              </a:solidFill>
              <a:latin typeface="Segoe UI"/>
            </a:endParaRPr>
          </a:p>
        </p:txBody>
      </p:sp>
      <p:sp>
        <p:nvSpPr>
          <p:cNvPr id="3" name="Rectangle 2">
            <a:extLst>
              <a:ext uri="{FF2B5EF4-FFF2-40B4-BE49-F238E27FC236}">
                <a16:creationId xmlns:a16="http://schemas.microsoft.com/office/drawing/2014/main" id="{DE8DC7FF-AE96-4A21-B71C-7FB86FB7C446}"/>
              </a:ext>
            </a:extLst>
          </p:cNvPr>
          <p:cNvSpPr/>
          <p:nvPr/>
        </p:nvSpPr>
        <p:spPr>
          <a:xfrm>
            <a:off x="329609" y="892734"/>
            <a:ext cx="4063771" cy="1040768"/>
          </a:xfrm>
          <a:prstGeom prst="rect">
            <a:avLst/>
          </a:prstGeom>
          <a:solidFill>
            <a:schemeClr val="accent4"/>
          </a:solidFill>
        </p:spPr>
        <p:txBody>
          <a:bodyPr wrap="square" lIns="91440" tIns="91440" bIns="91440">
            <a:noAutofit/>
          </a:bodyPr>
          <a:lstStyle/>
          <a:p>
            <a:pPr defTabSz="914378">
              <a:spcAft>
                <a:spcPts val="600"/>
              </a:spcAft>
            </a:pPr>
            <a:r>
              <a:rPr lang="en-GB" sz="1200" b="1" dirty="0">
                <a:solidFill>
                  <a:srgbClr val="FFFFFF"/>
                </a:solidFill>
                <a:latin typeface="Segoe UI"/>
              </a:rPr>
              <a:t>Strong H1 – earnings growth in line with guidance: </a:t>
            </a:r>
          </a:p>
          <a:p>
            <a:pPr defTabSz="914378">
              <a:spcAft>
                <a:spcPts val="1200"/>
              </a:spcAft>
            </a:pPr>
            <a:r>
              <a:rPr lang="en-GB" dirty="0">
                <a:solidFill>
                  <a:srgbClr val="FFFFFF"/>
                </a:solidFill>
                <a:latin typeface="Segoe UI"/>
              </a:rPr>
              <a:t>EBITDA up </a:t>
            </a:r>
            <a:r>
              <a:rPr lang="en-GB" b="1" dirty="0">
                <a:solidFill>
                  <a:srgbClr val="FFFFFF"/>
                </a:solidFill>
                <a:latin typeface="Segoe UI"/>
              </a:rPr>
              <a:t>7% </a:t>
            </a:r>
            <a:br>
              <a:rPr lang="en-GB" dirty="0">
                <a:solidFill>
                  <a:srgbClr val="FFFFFF"/>
                </a:solidFill>
                <a:latin typeface="Segoe UI"/>
              </a:rPr>
            </a:br>
            <a:r>
              <a:rPr lang="en-GB" dirty="0">
                <a:solidFill>
                  <a:srgbClr val="FFFFFF"/>
                </a:solidFill>
                <a:latin typeface="Segoe UI"/>
              </a:rPr>
              <a:t>Operating profit up </a:t>
            </a:r>
            <a:r>
              <a:rPr lang="en-GB" b="1" dirty="0">
                <a:solidFill>
                  <a:srgbClr val="FFFFFF"/>
                </a:solidFill>
                <a:latin typeface="Segoe UI"/>
              </a:rPr>
              <a:t>28% </a:t>
            </a:r>
          </a:p>
        </p:txBody>
      </p:sp>
      <p:sp>
        <p:nvSpPr>
          <p:cNvPr id="4" name="Rectangle 3">
            <a:extLst>
              <a:ext uri="{FF2B5EF4-FFF2-40B4-BE49-F238E27FC236}">
                <a16:creationId xmlns:a16="http://schemas.microsoft.com/office/drawing/2014/main" id="{80BA9576-8F7B-4DC1-BA92-30082A25CCB4}"/>
              </a:ext>
            </a:extLst>
          </p:cNvPr>
          <p:cNvSpPr/>
          <p:nvPr/>
        </p:nvSpPr>
        <p:spPr>
          <a:xfrm>
            <a:off x="4479235" y="892735"/>
            <a:ext cx="4257262" cy="1679016"/>
          </a:xfrm>
          <a:prstGeom prst="rect">
            <a:avLst/>
          </a:prstGeom>
          <a:solidFill>
            <a:schemeClr val="accent1"/>
          </a:solidFill>
        </p:spPr>
        <p:txBody>
          <a:bodyPr wrap="square" lIns="91440" tIns="91440" bIns="91440" anchor="t" anchorCtr="0">
            <a:noAutofit/>
          </a:bodyPr>
          <a:lstStyle/>
          <a:p>
            <a:pPr defTabSz="914378"/>
            <a:r>
              <a:rPr lang="en-GB" sz="1400" b="1" dirty="0">
                <a:solidFill>
                  <a:prstClr val="white"/>
                </a:solidFill>
                <a:latin typeface="Segoe UI"/>
              </a:rPr>
              <a:t>Confident in our full year outlook:</a:t>
            </a:r>
          </a:p>
          <a:p>
            <a:pPr defTabSz="914378"/>
            <a:endParaRPr lang="en-GB" sz="1200" b="1" dirty="0">
              <a:solidFill>
                <a:prstClr val="white"/>
              </a:solidFill>
              <a:latin typeface="Segoe UI"/>
            </a:endParaRPr>
          </a:p>
        </p:txBody>
      </p:sp>
      <p:sp>
        <p:nvSpPr>
          <p:cNvPr id="10" name="Rectangle 9">
            <a:extLst>
              <a:ext uri="{FF2B5EF4-FFF2-40B4-BE49-F238E27FC236}">
                <a16:creationId xmlns:a16="http://schemas.microsoft.com/office/drawing/2014/main" id="{E9FDB9AA-CF71-483E-9423-6560864ACE3C}"/>
              </a:ext>
            </a:extLst>
          </p:cNvPr>
          <p:cNvSpPr/>
          <p:nvPr/>
        </p:nvSpPr>
        <p:spPr>
          <a:xfrm>
            <a:off x="4479236" y="2685764"/>
            <a:ext cx="4257261" cy="1942199"/>
          </a:xfrm>
          <a:prstGeom prst="rect">
            <a:avLst/>
          </a:prstGeom>
          <a:solidFill>
            <a:schemeClr val="accent5">
              <a:lumMod val="60000"/>
              <a:lumOff val="40000"/>
            </a:schemeClr>
          </a:solidFill>
        </p:spPr>
        <p:txBody>
          <a:bodyPr wrap="square" lIns="91440" tIns="91440" bIns="91440" anchor="t" anchorCtr="0">
            <a:noAutofit/>
          </a:bodyPr>
          <a:lstStyle/>
          <a:p>
            <a:pPr algn="just" defTabSz="914378">
              <a:spcAft>
                <a:spcPts val="1200"/>
              </a:spcAft>
            </a:pPr>
            <a:r>
              <a:rPr lang="en-GB" b="1" dirty="0">
                <a:solidFill>
                  <a:srgbClr val="884C91"/>
                </a:solidFill>
                <a:latin typeface="Segoe UI"/>
              </a:rPr>
              <a:t>A broader, differentiated business</a:t>
            </a:r>
          </a:p>
          <a:p>
            <a:pPr defTabSz="914378">
              <a:spcAft>
                <a:spcPts val="1200"/>
              </a:spcAft>
            </a:pPr>
            <a:r>
              <a:rPr lang="en-GB" dirty="0">
                <a:solidFill>
                  <a:srgbClr val="884C91"/>
                </a:solidFill>
                <a:latin typeface="Segoe UI"/>
              </a:rPr>
              <a:t>Aligned with growth mega-trends</a:t>
            </a:r>
          </a:p>
          <a:p>
            <a:pPr defTabSz="914378">
              <a:spcAft>
                <a:spcPts val="1200"/>
              </a:spcAft>
            </a:pPr>
            <a:r>
              <a:rPr lang="en-GB" dirty="0">
                <a:solidFill>
                  <a:srgbClr val="884C91"/>
                </a:solidFill>
                <a:latin typeface="Segoe UI"/>
              </a:rPr>
              <a:t>Well-positioned for opportunities in energy transition and the built environment</a:t>
            </a:r>
            <a:endParaRPr lang="en-GB" sz="1200" dirty="0">
              <a:solidFill>
                <a:srgbClr val="884C91"/>
              </a:solidFill>
              <a:latin typeface="Segoe UI"/>
            </a:endParaRPr>
          </a:p>
        </p:txBody>
      </p:sp>
      <p:sp>
        <p:nvSpPr>
          <p:cNvPr id="8" name="Rectangle 7">
            <a:extLst>
              <a:ext uri="{FF2B5EF4-FFF2-40B4-BE49-F238E27FC236}">
                <a16:creationId xmlns:a16="http://schemas.microsoft.com/office/drawing/2014/main" id="{6193E413-CC09-427C-895D-FC4968AFAE17}"/>
              </a:ext>
            </a:extLst>
          </p:cNvPr>
          <p:cNvSpPr/>
          <p:nvPr/>
        </p:nvSpPr>
        <p:spPr>
          <a:xfrm>
            <a:off x="329610" y="2030689"/>
            <a:ext cx="4063770" cy="803376"/>
          </a:xfrm>
          <a:prstGeom prst="rect">
            <a:avLst/>
          </a:prstGeom>
          <a:solidFill>
            <a:srgbClr val="AD4696"/>
          </a:solidFill>
        </p:spPr>
        <p:txBody>
          <a:bodyPr wrap="square" lIns="91440" tIns="91440" bIns="91440">
            <a:noAutofit/>
          </a:bodyPr>
          <a:lstStyle/>
          <a:p>
            <a:pPr defTabSz="685800">
              <a:spcAft>
                <a:spcPts val="450"/>
              </a:spcAft>
            </a:pPr>
            <a:r>
              <a:rPr lang="en-US" sz="1200" b="1" dirty="0">
                <a:solidFill>
                  <a:srgbClr val="FFFFFF"/>
                </a:solidFill>
                <a:latin typeface="Segoe UI"/>
              </a:rPr>
              <a:t>Robust like for like growth:</a:t>
            </a:r>
          </a:p>
          <a:p>
            <a:pPr defTabSz="685800">
              <a:spcAft>
                <a:spcPts val="450"/>
              </a:spcAft>
            </a:pPr>
            <a:r>
              <a:rPr lang="en-GB" dirty="0">
                <a:solidFill>
                  <a:srgbClr val="FFFFFF"/>
                </a:solidFill>
                <a:latin typeface="Segoe UI"/>
              </a:rPr>
              <a:t>EBITDA up </a:t>
            </a:r>
            <a:r>
              <a:rPr lang="en-GB" b="1" dirty="0">
                <a:solidFill>
                  <a:srgbClr val="FFFFFF"/>
                </a:solidFill>
                <a:latin typeface="Segoe UI"/>
              </a:rPr>
              <a:t>12%	</a:t>
            </a:r>
            <a:r>
              <a:rPr lang="en-GB" dirty="0">
                <a:solidFill>
                  <a:srgbClr val="FFFFFF"/>
                </a:solidFill>
                <a:latin typeface="Segoe UI"/>
              </a:rPr>
              <a:t>Margin up </a:t>
            </a:r>
            <a:r>
              <a:rPr lang="en-GB" b="1" dirty="0">
                <a:solidFill>
                  <a:srgbClr val="FFFFFF"/>
                </a:solidFill>
                <a:latin typeface="Segoe UI"/>
              </a:rPr>
              <a:t>90bps</a:t>
            </a:r>
            <a:endParaRPr lang="en-GB" sz="2300" b="1" dirty="0">
              <a:solidFill>
                <a:srgbClr val="FFFFFF"/>
              </a:solidFill>
              <a:latin typeface="Segoe UI"/>
            </a:endParaRPr>
          </a:p>
        </p:txBody>
      </p:sp>
      <p:sp>
        <p:nvSpPr>
          <p:cNvPr id="9" name="Rectangle 8">
            <a:extLst>
              <a:ext uri="{FF2B5EF4-FFF2-40B4-BE49-F238E27FC236}">
                <a16:creationId xmlns:a16="http://schemas.microsoft.com/office/drawing/2014/main" id="{6193E413-CC09-427C-895D-FC4968AFAE17}"/>
              </a:ext>
            </a:extLst>
          </p:cNvPr>
          <p:cNvSpPr/>
          <p:nvPr/>
        </p:nvSpPr>
        <p:spPr>
          <a:xfrm>
            <a:off x="329610" y="2931252"/>
            <a:ext cx="4063770" cy="1706650"/>
          </a:xfrm>
          <a:prstGeom prst="rect">
            <a:avLst/>
          </a:prstGeom>
          <a:solidFill>
            <a:schemeClr val="accent5">
              <a:lumMod val="75000"/>
            </a:schemeClr>
          </a:solidFill>
        </p:spPr>
        <p:txBody>
          <a:bodyPr wrap="square" lIns="91440" tIns="91440" bIns="91440">
            <a:noAutofit/>
          </a:bodyPr>
          <a:lstStyle/>
          <a:p>
            <a:pPr defTabSz="914378">
              <a:spcAft>
                <a:spcPts val="1200"/>
              </a:spcAft>
            </a:pPr>
            <a:r>
              <a:rPr lang="en-GB" sz="1600" b="1" dirty="0">
                <a:solidFill>
                  <a:prstClr val="white"/>
                </a:solidFill>
                <a:latin typeface="Segoe UI"/>
              </a:rPr>
              <a:t>Good progress with non-core disposals</a:t>
            </a:r>
          </a:p>
          <a:p>
            <a:pPr defTabSz="914378">
              <a:spcAft>
                <a:spcPts val="1200"/>
              </a:spcAft>
            </a:pPr>
            <a:r>
              <a:rPr lang="en-GB" sz="1600" b="1" dirty="0">
                <a:solidFill>
                  <a:prstClr val="white"/>
                </a:solidFill>
                <a:latin typeface="Segoe UI"/>
              </a:rPr>
              <a:t>$305m nuclear sale to reduce net debt close to target leverage</a:t>
            </a:r>
          </a:p>
          <a:p>
            <a:pPr defTabSz="914378">
              <a:spcAft>
                <a:spcPts val="1200"/>
              </a:spcAft>
            </a:pPr>
            <a:r>
              <a:rPr lang="en-GB" sz="1600" b="1" dirty="0">
                <a:solidFill>
                  <a:prstClr val="white"/>
                </a:solidFill>
                <a:latin typeface="Segoe UI"/>
              </a:rPr>
              <a:t>Completion expected Q1 2020</a:t>
            </a:r>
          </a:p>
        </p:txBody>
      </p:sp>
      <p:sp>
        <p:nvSpPr>
          <p:cNvPr id="11" name="Date Placeholder 4">
            <a:extLst>
              <a:ext uri="{FF2B5EF4-FFF2-40B4-BE49-F238E27FC236}">
                <a16:creationId xmlns:a16="http://schemas.microsoft.com/office/drawing/2014/main" id="{1EFDB6CB-D35F-40BF-A94F-2F94132A09D4}"/>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12" name="Footer Placeholder 5">
            <a:extLst>
              <a:ext uri="{FF2B5EF4-FFF2-40B4-BE49-F238E27FC236}">
                <a16:creationId xmlns:a16="http://schemas.microsoft.com/office/drawing/2014/main" id="{63C4723B-7DE9-49A0-BBCD-EF8EB595C5E4}"/>
              </a:ext>
            </a:extLst>
          </p:cNvPr>
          <p:cNvSpPr>
            <a:spLocks noGrp="1"/>
          </p:cNvSpPr>
          <p:nvPr>
            <p:ph type="ftr" sz="quarter" idx="3"/>
          </p:nvPr>
        </p:nvSpPr>
        <p:spPr>
          <a:xfrm>
            <a:off x="2308011" y="4751915"/>
            <a:ext cx="5514975" cy="190800"/>
          </a:xfrm>
        </p:spPr>
        <p:txBody>
          <a:bodyPr/>
          <a:lstStyle/>
          <a:p>
            <a:endParaRPr lang="en-GB" dirty="0"/>
          </a:p>
        </p:txBody>
      </p:sp>
      <p:sp>
        <p:nvSpPr>
          <p:cNvPr id="14" name="Rectangle 13">
            <a:extLst>
              <a:ext uri="{FF2B5EF4-FFF2-40B4-BE49-F238E27FC236}">
                <a16:creationId xmlns:a16="http://schemas.microsoft.com/office/drawing/2014/main" id="{5948FA5F-368B-491C-961A-BB9BC04E583E}"/>
              </a:ext>
            </a:extLst>
          </p:cNvPr>
          <p:cNvSpPr/>
          <p:nvPr/>
        </p:nvSpPr>
        <p:spPr>
          <a:xfrm>
            <a:off x="6270480" y="1297855"/>
            <a:ext cx="2483885" cy="1138773"/>
          </a:xfrm>
          <a:prstGeom prst="rect">
            <a:avLst/>
          </a:prstGeom>
        </p:spPr>
        <p:txBody>
          <a:bodyPr wrap="square">
            <a:spAutoFit/>
          </a:bodyPr>
          <a:lstStyle/>
          <a:p>
            <a:pPr algn="just"/>
            <a:r>
              <a:rPr lang="en-GB" sz="3200" b="1" dirty="0">
                <a:solidFill>
                  <a:schemeClr val="bg1"/>
                </a:solidFill>
                <a:latin typeface="+mj-lt"/>
              </a:rPr>
              <a:t>87% </a:t>
            </a:r>
          </a:p>
          <a:p>
            <a:r>
              <a:rPr lang="en-GB" dirty="0">
                <a:solidFill>
                  <a:schemeClr val="bg1"/>
                </a:solidFill>
                <a:latin typeface="+mj-lt"/>
              </a:rPr>
              <a:t>FY 2019 </a:t>
            </a:r>
            <a:br>
              <a:rPr lang="en-GB" dirty="0">
                <a:solidFill>
                  <a:schemeClr val="bg1"/>
                </a:solidFill>
                <a:latin typeface="+mj-lt"/>
              </a:rPr>
            </a:br>
            <a:r>
              <a:rPr lang="en-GB" dirty="0">
                <a:solidFill>
                  <a:schemeClr val="bg1"/>
                </a:solidFill>
                <a:latin typeface="+mj-lt"/>
              </a:rPr>
              <a:t>revenue coverage</a:t>
            </a:r>
          </a:p>
        </p:txBody>
      </p:sp>
      <p:sp>
        <p:nvSpPr>
          <p:cNvPr id="15" name="Rectangle 14">
            <a:extLst>
              <a:ext uri="{FF2B5EF4-FFF2-40B4-BE49-F238E27FC236}">
                <a16:creationId xmlns:a16="http://schemas.microsoft.com/office/drawing/2014/main" id="{F8D37818-5E8B-4DE9-9A98-72EEBF6E91D7}"/>
              </a:ext>
            </a:extLst>
          </p:cNvPr>
          <p:cNvSpPr/>
          <p:nvPr/>
        </p:nvSpPr>
        <p:spPr>
          <a:xfrm>
            <a:off x="4533487" y="1297855"/>
            <a:ext cx="1596887" cy="861774"/>
          </a:xfrm>
          <a:prstGeom prst="rect">
            <a:avLst/>
          </a:prstGeom>
        </p:spPr>
        <p:txBody>
          <a:bodyPr wrap="square">
            <a:spAutoFit/>
          </a:bodyPr>
          <a:lstStyle/>
          <a:p>
            <a:pPr algn="just"/>
            <a:r>
              <a:rPr lang="en-GB" sz="3200" b="1" dirty="0">
                <a:solidFill>
                  <a:schemeClr val="bg1"/>
                </a:solidFill>
                <a:latin typeface="+mj-lt"/>
              </a:rPr>
              <a:t>$9.2bn</a:t>
            </a:r>
          </a:p>
          <a:p>
            <a:pPr algn="just"/>
            <a:r>
              <a:rPr lang="en-GB" dirty="0">
                <a:solidFill>
                  <a:schemeClr val="bg1"/>
                </a:solidFill>
                <a:latin typeface="+mj-lt"/>
              </a:rPr>
              <a:t>order book</a:t>
            </a:r>
          </a:p>
        </p:txBody>
      </p:sp>
    </p:spTree>
    <p:extLst>
      <p:ext uri="{BB962C8B-B14F-4D97-AF65-F5344CB8AC3E}">
        <p14:creationId xmlns:p14="http://schemas.microsoft.com/office/powerpoint/2010/main" val="3362567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329609" y="196208"/>
            <a:ext cx="8508015" cy="457691"/>
          </a:xfrm>
        </p:spPr>
        <p:txBody>
          <a:bodyPr/>
          <a:lstStyle/>
          <a:p>
            <a:r>
              <a:rPr lang="en-US" sz="2400" spc="-20" dirty="0"/>
              <a:t>Strong trading performance and positive growth outlook</a:t>
            </a:r>
            <a:endParaRPr lang="en-GB" sz="2400" spc="-20" dirty="0"/>
          </a:p>
        </p:txBody>
      </p:sp>
      <p:sp>
        <p:nvSpPr>
          <p:cNvPr id="5" name="Slide Number Placeholder 4"/>
          <p:cNvSpPr>
            <a:spLocks noGrp="1"/>
          </p:cNvSpPr>
          <p:nvPr>
            <p:ph type="sldNum" sz="quarter" idx="4"/>
          </p:nvPr>
        </p:nvSpPr>
        <p:spPr/>
        <p:txBody>
          <a:bodyPr/>
          <a:lstStyle/>
          <a:p>
            <a:fld id="{3B3120AC-0FB0-4B1F-9EA2-DF78B8AED3C7}" type="slidenum">
              <a:rPr lang="en-GB" smtClean="0"/>
              <a:pPr/>
              <a:t>2</a:t>
            </a:fld>
            <a:endParaRPr lang="en-GB" dirty="0"/>
          </a:p>
        </p:txBody>
      </p:sp>
      <p:sp>
        <p:nvSpPr>
          <p:cNvPr id="3" name="Rectangle 2">
            <a:extLst>
              <a:ext uri="{FF2B5EF4-FFF2-40B4-BE49-F238E27FC236}">
                <a16:creationId xmlns:a16="http://schemas.microsoft.com/office/drawing/2014/main" id="{DE8DC7FF-AE96-4A21-B71C-7FB86FB7C446}"/>
              </a:ext>
            </a:extLst>
          </p:cNvPr>
          <p:cNvSpPr/>
          <p:nvPr/>
        </p:nvSpPr>
        <p:spPr>
          <a:xfrm>
            <a:off x="329609" y="892733"/>
            <a:ext cx="4088241" cy="1280021"/>
          </a:xfrm>
          <a:prstGeom prst="rect">
            <a:avLst/>
          </a:prstGeom>
          <a:solidFill>
            <a:schemeClr val="accent4"/>
          </a:solidFill>
        </p:spPr>
        <p:txBody>
          <a:bodyPr wrap="square" lIns="91440" tIns="91440" bIns="91440">
            <a:noAutofit/>
          </a:bodyPr>
          <a:lstStyle/>
          <a:p>
            <a:pPr>
              <a:spcAft>
                <a:spcPts val="600"/>
              </a:spcAft>
            </a:pPr>
            <a:r>
              <a:rPr lang="en-GB" sz="1400" b="1" dirty="0">
                <a:solidFill>
                  <a:schemeClr val="bg2"/>
                </a:solidFill>
                <a:latin typeface="+mj-lt"/>
              </a:rPr>
              <a:t>Significant earnings growth: </a:t>
            </a:r>
          </a:p>
          <a:p>
            <a:pPr>
              <a:spcAft>
                <a:spcPts val="1200"/>
              </a:spcAft>
            </a:pPr>
            <a:r>
              <a:rPr lang="en-GB" sz="2400" dirty="0">
                <a:solidFill>
                  <a:schemeClr val="bg2"/>
                </a:solidFill>
                <a:latin typeface="+mj-lt"/>
              </a:rPr>
              <a:t>EBITDA up </a:t>
            </a:r>
            <a:r>
              <a:rPr lang="en-GB" sz="2400" b="1" dirty="0">
                <a:solidFill>
                  <a:schemeClr val="bg2"/>
                </a:solidFill>
                <a:latin typeface="+mj-lt"/>
              </a:rPr>
              <a:t>7% </a:t>
            </a:r>
            <a:br>
              <a:rPr lang="en-GB" sz="2400" dirty="0">
                <a:solidFill>
                  <a:schemeClr val="bg2"/>
                </a:solidFill>
                <a:latin typeface="+mj-lt"/>
              </a:rPr>
            </a:br>
            <a:r>
              <a:rPr lang="en-GB" sz="2400" dirty="0">
                <a:solidFill>
                  <a:schemeClr val="bg2"/>
                </a:solidFill>
                <a:latin typeface="+mj-lt"/>
              </a:rPr>
              <a:t>Operating profit up </a:t>
            </a:r>
            <a:r>
              <a:rPr lang="en-GB" sz="2400" b="1" dirty="0">
                <a:solidFill>
                  <a:schemeClr val="bg2"/>
                </a:solidFill>
                <a:latin typeface="+mj-lt"/>
              </a:rPr>
              <a:t>28% </a:t>
            </a:r>
          </a:p>
        </p:txBody>
      </p:sp>
      <p:sp>
        <p:nvSpPr>
          <p:cNvPr id="4" name="Rectangle 3">
            <a:extLst>
              <a:ext uri="{FF2B5EF4-FFF2-40B4-BE49-F238E27FC236}">
                <a16:creationId xmlns:a16="http://schemas.microsoft.com/office/drawing/2014/main" id="{80BA9576-8F7B-4DC1-BA92-30082A25CCB4}"/>
              </a:ext>
            </a:extLst>
          </p:cNvPr>
          <p:cNvSpPr/>
          <p:nvPr/>
        </p:nvSpPr>
        <p:spPr>
          <a:xfrm>
            <a:off x="4505680" y="892733"/>
            <a:ext cx="4220878" cy="1641461"/>
          </a:xfrm>
          <a:prstGeom prst="rect">
            <a:avLst/>
          </a:prstGeom>
          <a:solidFill>
            <a:schemeClr val="accent1"/>
          </a:solidFill>
        </p:spPr>
        <p:txBody>
          <a:bodyPr wrap="square" lIns="91440" tIns="91440" bIns="91440" anchor="t" anchorCtr="0">
            <a:noAutofit/>
          </a:bodyPr>
          <a:lstStyle/>
          <a:p>
            <a:pPr>
              <a:spcAft>
                <a:spcPts val="1200"/>
              </a:spcAft>
            </a:pPr>
            <a:r>
              <a:rPr lang="en-GB" sz="1400" b="1" dirty="0">
                <a:solidFill>
                  <a:schemeClr val="bg1"/>
                </a:solidFill>
                <a:latin typeface="+mj-lt"/>
              </a:rPr>
              <a:t>Nuclear disposal reducing net debt close to target leverage:</a:t>
            </a:r>
            <a:endParaRPr lang="en-GB" b="1" dirty="0">
              <a:solidFill>
                <a:schemeClr val="bg1"/>
              </a:solidFill>
              <a:latin typeface="+mj-lt"/>
            </a:endParaRPr>
          </a:p>
          <a:p>
            <a:r>
              <a:rPr lang="en-GB" sz="3200" dirty="0">
                <a:solidFill>
                  <a:schemeClr val="bg1"/>
                </a:solidFill>
                <a:latin typeface="+mj-lt"/>
              </a:rPr>
              <a:t>c$</a:t>
            </a:r>
            <a:r>
              <a:rPr lang="en-GB" sz="3200" b="1" dirty="0">
                <a:solidFill>
                  <a:schemeClr val="bg1"/>
                </a:solidFill>
                <a:latin typeface="+mj-lt"/>
              </a:rPr>
              <a:t>305m </a:t>
            </a:r>
          </a:p>
          <a:p>
            <a:r>
              <a:rPr lang="en-GB" sz="2000" dirty="0">
                <a:solidFill>
                  <a:schemeClr val="bg1"/>
                </a:solidFill>
                <a:latin typeface="+mj-lt"/>
              </a:rPr>
              <a:t>(c12.4x 2018 EBITDA) </a:t>
            </a:r>
          </a:p>
        </p:txBody>
      </p:sp>
      <p:sp>
        <p:nvSpPr>
          <p:cNvPr id="10" name="Rectangle 9">
            <a:extLst>
              <a:ext uri="{FF2B5EF4-FFF2-40B4-BE49-F238E27FC236}">
                <a16:creationId xmlns:a16="http://schemas.microsoft.com/office/drawing/2014/main" id="{E9FDB9AA-CF71-483E-9423-6560864ACE3C}"/>
              </a:ext>
            </a:extLst>
          </p:cNvPr>
          <p:cNvSpPr/>
          <p:nvPr/>
        </p:nvSpPr>
        <p:spPr>
          <a:xfrm>
            <a:off x="4505681" y="2621280"/>
            <a:ext cx="4220878" cy="2030233"/>
          </a:xfrm>
          <a:prstGeom prst="rect">
            <a:avLst/>
          </a:prstGeom>
          <a:solidFill>
            <a:schemeClr val="accent5">
              <a:lumMod val="60000"/>
              <a:lumOff val="40000"/>
            </a:schemeClr>
          </a:solidFill>
        </p:spPr>
        <p:txBody>
          <a:bodyPr wrap="square" lIns="91440" tIns="91440" bIns="91440" anchor="t" anchorCtr="0">
            <a:noAutofit/>
          </a:bodyPr>
          <a:lstStyle/>
          <a:p>
            <a:r>
              <a:rPr lang="en-GB" sz="1400" b="1" dirty="0">
                <a:solidFill>
                  <a:schemeClr val="accent1"/>
                </a:solidFill>
                <a:latin typeface="+mj-lt"/>
              </a:rPr>
              <a:t>Strong visibility from high quality order book:</a:t>
            </a:r>
          </a:p>
        </p:txBody>
      </p:sp>
      <p:sp>
        <p:nvSpPr>
          <p:cNvPr id="8" name="Rectangle 7">
            <a:extLst>
              <a:ext uri="{FF2B5EF4-FFF2-40B4-BE49-F238E27FC236}">
                <a16:creationId xmlns:a16="http://schemas.microsoft.com/office/drawing/2014/main" id="{6193E413-CC09-427C-895D-FC4968AFAE17}"/>
              </a:ext>
            </a:extLst>
          </p:cNvPr>
          <p:cNvSpPr/>
          <p:nvPr/>
        </p:nvSpPr>
        <p:spPr>
          <a:xfrm>
            <a:off x="329609" y="2273157"/>
            <a:ext cx="4088240" cy="833465"/>
          </a:xfrm>
          <a:prstGeom prst="rect">
            <a:avLst/>
          </a:prstGeom>
          <a:solidFill>
            <a:srgbClr val="AD4696"/>
          </a:solidFill>
        </p:spPr>
        <p:txBody>
          <a:bodyPr wrap="square" lIns="91440" tIns="91440" bIns="91440">
            <a:noAutofit/>
          </a:bodyPr>
          <a:lstStyle/>
          <a:p>
            <a:pPr>
              <a:spcAft>
                <a:spcPts val="600"/>
              </a:spcAft>
            </a:pPr>
            <a:r>
              <a:rPr lang="en-US" sz="1400" b="1" dirty="0">
                <a:solidFill>
                  <a:schemeClr val="bg2"/>
                </a:solidFill>
                <a:latin typeface="+mj-lt"/>
              </a:rPr>
              <a:t>Improved EBITDA margin:  </a:t>
            </a:r>
          </a:p>
          <a:p>
            <a:pPr>
              <a:spcAft>
                <a:spcPts val="600"/>
              </a:spcAft>
            </a:pPr>
            <a:r>
              <a:rPr lang="en-US" sz="2300" dirty="0">
                <a:solidFill>
                  <a:schemeClr val="bg2"/>
                </a:solidFill>
                <a:latin typeface="+mj-lt"/>
              </a:rPr>
              <a:t>Up </a:t>
            </a:r>
            <a:r>
              <a:rPr lang="en-US" sz="2300" b="1" dirty="0">
                <a:solidFill>
                  <a:schemeClr val="bg2"/>
                </a:solidFill>
                <a:latin typeface="+mj-lt"/>
              </a:rPr>
              <a:t>60bps</a:t>
            </a:r>
            <a:r>
              <a:rPr lang="en-US" sz="2300" dirty="0">
                <a:solidFill>
                  <a:schemeClr val="bg2"/>
                </a:solidFill>
                <a:latin typeface="+mj-lt"/>
              </a:rPr>
              <a:t> to </a:t>
            </a:r>
            <a:r>
              <a:rPr lang="en-US" sz="2300" b="1" dirty="0">
                <a:solidFill>
                  <a:schemeClr val="bg2"/>
                </a:solidFill>
                <a:latin typeface="+mj-lt"/>
              </a:rPr>
              <a:t>6.6%</a:t>
            </a:r>
            <a:br>
              <a:rPr lang="en-US" sz="2300" dirty="0">
                <a:solidFill>
                  <a:schemeClr val="bg2"/>
                </a:solidFill>
                <a:latin typeface="+mj-lt"/>
              </a:rPr>
            </a:br>
            <a:endParaRPr lang="en-GB" sz="2300" b="1" dirty="0">
              <a:solidFill>
                <a:schemeClr val="bg2"/>
              </a:solidFill>
              <a:latin typeface="+mj-lt"/>
            </a:endParaRPr>
          </a:p>
        </p:txBody>
      </p:sp>
      <p:sp>
        <p:nvSpPr>
          <p:cNvPr id="9" name="Rectangle 8">
            <a:extLst>
              <a:ext uri="{FF2B5EF4-FFF2-40B4-BE49-F238E27FC236}">
                <a16:creationId xmlns:a16="http://schemas.microsoft.com/office/drawing/2014/main" id="{6193E413-CC09-427C-895D-FC4968AFAE17}"/>
              </a:ext>
            </a:extLst>
          </p:cNvPr>
          <p:cNvSpPr/>
          <p:nvPr/>
        </p:nvSpPr>
        <p:spPr>
          <a:xfrm>
            <a:off x="329610" y="3207025"/>
            <a:ext cx="4088240" cy="1444487"/>
          </a:xfrm>
          <a:prstGeom prst="rect">
            <a:avLst/>
          </a:prstGeom>
          <a:solidFill>
            <a:schemeClr val="accent5">
              <a:lumMod val="75000"/>
            </a:schemeClr>
          </a:solidFill>
        </p:spPr>
        <p:txBody>
          <a:bodyPr wrap="square" lIns="91440" tIns="91440" bIns="91440">
            <a:noAutofit/>
          </a:bodyPr>
          <a:lstStyle/>
          <a:p>
            <a:pPr>
              <a:spcAft>
                <a:spcPts val="1200"/>
              </a:spcAft>
            </a:pPr>
            <a:r>
              <a:rPr lang="en-US" sz="1400" b="1" dirty="0">
                <a:solidFill>
                  <a:schemeClr val="bg2"/>
                </a:solidFill>
                <a:latin typeface="+mj-lt"/>
              </a:rPr>
              <a:t>Strong like-for-like growth ex. disposals:</a:t>
            </a:r>
          </a:p>
          <a:p>
            <a:pPr>
              <a:spcAft>
                <a:spcPts val="600"/>
              </a:spcAft>
            </a:pPr>
            <a:r>
              <a:rPr lang="en-GB" sz="2400" dirty="0">
                <a:solidFill>
                  <a:schemeClr val="bg2"/>
                </a:solidFill>
                <a:latin typeface="+mj-lt"/>
              </a:rPr>
              <a:t>EBITDA up </a:t>
            </a:r>
            <a:r>
              <a:rPr lang="en-GB" sz="2400" b="1" dirty="0">
                <a:solidFill>
                  <a:schemeClr val="bg2"/>
                </a:solidFill>
                <a:latin typeface="+mj-lt"/>
              </a:rPr>
              <a:t>12%</a:t>
            </a:r>
          </a:p>
          <a:p>
            <a:pPr>
              <a:spcAft>
                <a:spcPts val="600"/>
              </a:spcAft>
            </a:pPr>
            <a:r>
              <a:rPr lang="en-GB" sz="2400" dirty="0">
                <a:solidFill>
                  <a:schemeClr val="bg2"/>
                </a:solidFill>
                <a:latin typeface="+mj-lt"/>
              </a:rPr>
              <a:t>Margin up </a:t>
            </a:r>
            <a:r>
              <a:rPr lang="en-GB" sz="2400" b="1" dirty="0">
                <a:solidFill>
                  <a:schemeClr val="bg2"/>
                </a:solidFill>
                <a:latin typeface="+mj-lt"/>
              </a:rPr>
              <a:t>90bps</a:t>
            </a:r>
          </a:p>
        </p:txBody>
      </p:sp>
      <p:sp>
        <p:nvSpPr>
          <p:cNvPr id="2" name="Rectangle 1">
            <a:extLst>
              <a:ext uri="{FF2B5EF4-FFF2-40B4-BE49-F238E27FC236}">
                <a16:creationId xmlns:a16="http://schemas.microsoft.com/office/drawing/2014/main" id="{D6013820-9FFA-4406-94E9-0A5199B8C63E}"/>
              </a:ext>
            </a:extLst>
          </p:cNvPr>
          <p:cNvSpPr/>
          <p:nvPr/>
        </p:nvSpPr>
        <p:spPr>
          <a:xfrm>
            <a:off x="6330505" y="3304956"/>
            <a:ext cx="2483885" cy="1138773"/>
          </a:xfrm>
          <a:prstGeom prst="rect">
            <a:avLst/>
          </a:prstGeom>
        </p:spPr>
        <p:txBody>
          <a:bodyPr wrap="square">
            <a:spAutoFit/>
          </a:bodyPr>
          <a:lstStyle/>
          <a:p>
            <a:pPr algn="just"/>
            <a:r>
              <a:rPr lang="en-GB" sz="3200" b="1" dirty="0">
                <a:solidFill>
                  <a:schemeClr val="accent1"/>
                </a:solidFill>
                <a:latin typeface="+mj-lt"/>
              </a:rPr>
              <a:t>87% </a:t>
            </a:r>
          </a:p>
          <a:p>
            <a:r>
              <a:rPr lang="en-GB" dirty="0">
                <a:solidFill>
                  <a:schemeClr val="accent1"/>
                </a:solidFill>
                <a:latin typeface="+mj-lt"/>
              </a:rPr>
              <a:t>FY 2019 </a:t>
            </a:r>
            <a:br>
              <a:rPr lang="en-GB" dirty="0">
                <a:solidFill>
                  <a:schemeClr val="accent1"/>
                </a:solidFill>
                <a:latin typeface="+mj-lt"/>
              </a:rPr>
            </a:br>
            <a:r>
              <a:rPr lang="en-GB" dirty="0">
                <a:solidFill>
                  <a:schemeClr val="accent1"/>
                </a:solidFill>
                <a:latin typeface="+mj-lt"/>
              </a:rPr>
              <a:t>revenue coverage</a:t>
            </a:r>
          </a:p>
        </p:txBody>
      </p:sp>
      <p:sp>
        <p:nvSpPr>
          <p:cNvPr id="6" name="Rectangle 5">
            <a:extLst>
              <a:ext uri="{FF2B5EF4-FFF2-40B4-BE49-F238E27FC236}">
                <a16:creationId xmlns:a16="http://schemas.microsoft.com/office/drawing/2014/main" id="{D920FECD-97BB-4715-83EB-49608B66369A}"/>
              </a:ext>
            </a:extLst>
          </p:cNvPr>
          <p:cNvSpPr/>
          <p:nvPr/>
        </p:nvSpPr>
        <p:spPr>
          <a:xfrm>
            <a:off x="4593512" y="3304956"/>
            <a:ext cx="1596887" cy="861774"/>
          </a:xfrm>
          <a:prstGeom prst="rect">
            <a:avLst/>
          </a:prstGeom>
        </p:spPr>
        <p:txBody>
          <a:bodyPr wrap="square">
            <a:spAutoFit/>
          </a:bodyPr>
          <a:lstStyle/>
          <a:p>
            <a:pPr algn="just"/>
            <a:r>
              <a:rPr lang="en-GB" sz="3200" b="1" dirty="0">
                <a:solidFill>
                  <a:schemeClr val="accent1"/>
                </a:solidFill>
                <a:latin typeface="+mj-lt"/>
              </a:rPr>
              <a:t>$9.2bn</a:t>
            </a:r>
          </a:p>
          <a:p>
            <a:pPr algn="just"/>
            <a:r>
              <a:rPr lang="en-GB" dirty="0">
                <a:solidFill>
                  <a:schemeClr val="accent1"/>
                </a:solidFill>
                <a:latin typeface="+mj-lt"/>
              </a:rPr>
              <a:t>order book</a:t>
            </a:r>
          </a:p>
        </p:txBody>
      </p:sp>
      <p:sp>
        <p:nvSpPr>
          <p:cNvPr id="11" name="Date Placeholder 4">
            <a:extLst>
              <a:ext uri="{FF2B5EF4-FFF2-40B4-BE49-F238E27FC236}">
                <a16:creationId xmlns:a16="http://schemas.microsoft.com/office/drawing/2014/main" id="{9EB03056-56AB-4AFE-8D6B-CDA4AB95AED9}"/>
              </a:ext>
            </a:extLst>
          </p:cNvPr>
          <p:cNvSpPr>
            <a:spLocks noGrp="1"/>
          </p:cNvSpPr>
          <p:nvPr>
            <p:ph type="dt" sz="half" idx="2"/>
          </p:nvPr>
        </p:nvSpPr>
        <p:spPr>
          <a:xfrm>
            <a:off x="962026" y="4751915"/>
            <a:ext cx="1343024" cy="190499"/>
          </a:xfrm>
        </p:spPr>
        <p:txBody>
          <a:bodyPr/>
          <a:lstStyle/>
          <a:p>
            <a:r>
              <a:rPr lang="en-US" dirty="0"/>
              <a:t>A presentation by Wood.</a:t>
            </a:r>
            <a:endParaRPr lang="en-GB" dirty="0"/>
          </a:p>
        </p:txBody>
      </p:sp>
      <p:sp>
        <p:nvSpPr>
          <p:cNvPr id="12" name="Footer Placeholder 5">
            <a:extLst>
              <a:ext uri="{FF2B5EF4-FFF2-40B4-BE49-F238E27FC236}">
                <a16:creationId xmlns:a16="http://schemas.microsoft.com/office/drawing/2014/main" id="{023BD11B-7924-4CB7-8792-69ECA8B7B746}"/>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3781844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Appendix</a:t>
            </a:r>
          </a:p>
        </p:txBody>
      </p:sp>
      <p:sp>
        <p:nvSpPr>
          <p:cNvPr id="3" name="Subtitle 2"/>
          <p:cNvSpPr>
            <a:spLocks noGrp="1"/>
          </p:cNvSpPr>
          <p:nvPr>
            <p:ph type="subTitle" idx="1"/>
          </p:nvPr>
        </p:nvSpPr>
        <p:spPr/>
        <p:txBody>
          <a:bodyPr/>
          <a:lstStyle/>
          <a:p>
            <a:endParaRPr lang="en-GB"/>
          </a:p>
        </p:txBody>
      </p:sp>
      <p:sp>
        <p:nvSpPr>
          <p:cNvPr id="4" name="Slide Number Placeholder 3"/>
          <p:cNvSpPr>
            <a:spLocks noGrp="1"/>
          </p:cNvSpPr>
          <p:nvPr>
            <p:ph type="sldNum" sz="quarter" idx="11"/>
          </p:nvPr>
        </p:nvSpPr>
        <p:spPr/>
        <p:txBody>
          <a:bodyPr/>
          <a:lstStyle/>
          <a:p>
            <a:fld id="{3B3120AC-0FB0-4B1F-9EA2-DF78B8AED3C7}" type="slidenum">
              <a:rPr lang="en-GB" smtClean="0"/>
              <a:pPr/>
              <a:t>20</a:t>
            </a:fld>
            <a:endParaRPr lang="en-GB" dirty="0"/>
          </a:p>
        </p:txBody>
      </p:sp>
    </p:spTree>
    <p:extLst>
      <p:ext uri="{BB962C8B-B14F-4D97-AF65-F5344CB8AC3E}">
        <p14:creationId xmlns:p14="http://schemas.microsoft.com/office/powerpoint/2010/main" val="2524672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Placeholder 8"/>
          <p:cNvGraphicFramePr>
            <a:graphicFrameLocks noGrp="1"/>
          </p:cNvGraphicFramePr>
          <p:nvPr>
            <p:ph idx="1"/>
            <p:extLst>
              <p:ext uri="{D42A27DB-BD31-4B8C-83A1-F6EECF244321}">
                <p14:modId xmlns:p14="http://schemas.microsoft.com/office/powerpoint/2010/main" val="3161134133"/>
              </p:ext>
            </p:extLst>
          </p:nvPr>
        </p:nvGraphicFramePr>
        <p:xfrm>
          <a:off x="467545" y="1084484"/>
          <a:ext cx="5013564" cy="1236848"/>
        </p:xfrm>
        <a:graphic>
          <a:graphicData uri="http://schemas.openxmlformats.org/drawingml/2006/table">
            <a:tbl>
              <a:tblPr firstRow="1">
                <a:solidFill>
                  <a:schemeClr val="bg1"/>
                </a:solidFill>
                <a:tableStyleId>{5C22544A-7EE6-4342-B048-85BDC9FD1C3A}</a:tableStyleId>
              </a:tblPr>
              <a:tblGrid>
                <a:gridCol w="2860914">
                  <a:extLst>
                    <a:ext uri="{9D8B030D-6E8A-4147-A177-3AD203B41FA5}">
                      <a16:colId xmlns:a16="http://schemas.microsoft.com/office/drawing/2014/main" val="20000"/>
                    </a:ext>
                  </a:extLst>
                </a:gridCol>
                <a:gridCol w="2152650">
                  <a:extLst>
                    <a:ext uri="{9D8B030D-6E8A-4147-A177-3AD203B41FA5}">
                      <a16:colId xmlns:a16="http://schemas.microsoft.com/office/drawing/2014/main" val="20001"/>
                    </a:ext>
                  </a:extLst>
                </a:gridCol>
              </a:tblGrid>
              <a:tr h="218160">
                <a:tc>
                  <a:txBody>
                    <a:bodyPr/>
                    <a:lstStyle/>
                    <a:p>
                      <a:endParaRPr lang="en-GB" sz="900" dirty="0">
                        <a:latin typeface="Arial" panose="020B0604020202020204" pitchFamily="34" charset="0"/>
                        <a:cs typeface="Arial" panose="020B0604020202020204" pitchFamily="34" charset="0"/>
                      </a:endParaRPr>
                    </a:p>
                  </a:txBody>
                  <a:tcPr marL="41224" marR="41224" marT="40500" marB="40500" anchor="b">
                    <a:lnL w="12700" cmpd="sng">
                      <a:noFill/>
                    </a:lnL>
                    <a:lnR w="12700" cap="flat" cmpd="sng" algn="ctr">
                      <a:noFill/>
                      <a:prstDash val="solid"/>
                      <a:round/>
                      <a:headEnd type="none" w="med" len="med"/>
                      <a:tailEnd type="none" w="med" len="med"/>
                    </a:lnR>
                    <a:lnT w="12700" cmpd="sng">
                      <a:noFill/>
                    </a:lnT>
                    <a:lnB w="6350" cap="flat" cmpd="sng" algn="ctr">
                      <a:solidFill>
                        <a:srgbClr val="7C7C7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900" baseline="0" dirty="0">
                          <a:latin typeface="+mj-lt"/>
                          <a:cs typeface="Arial" panose="020B0604020202020204" pitchFamily="34" charset="0"/>
                        </a:rPr>
                        <a:t> H1 2019 </a:t>
                      </a:r>
                      <a:r>
                        <a:rPr lang="en-GB" sz="900" dirty="0">
                          <a:latin typeface="+mj-lt"/>
                          <a:cs typeface="Arial" panose="020B0604020202020204" pitchFamily="34" charset="0"/>
                        </a:rPr>
                        <a:t>$m</a:t>
                      </a:r>
                    </a:p>
                  </a:txBody>
                  <a:tcPr marL="41224" marR="41224" marT="40500" marB="40500" anchor="ctr">
                    <a:lnL w="12700" cap="flat" cmpd="sng" algn="ctr">
                      <a:noFill/>
                      <a:prstDash val="solid"/>
                      <a:round/>
                      <a:headEnd type="none" w="med" len="med"/>
                      <a:tailEnd type="none" w="med" len="med"/>
                    </a:lnL>
                    <a:lnR w="19050" cap="flat" cmpd="sng" algn="ctr">
                      <a:solidFill>
                        <a:schemeClr val="bg1"/>
                      </a:solidFill>
                      <a:prstDash val="solid"/>
                      <a:round/>
                      <a:headEnd type="none" w="med" len="med"/>
                      <a:tailEnd type="none" w="med" len="med"/>
                    </a:lnR>
                    <a:lnT w="12700" cmpd="sng">
                      <a:noFill/>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0000"/>
                  </a:ext>
                </a:extLst>
              </a:tr>
              <a:tr h="192120">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900" b="1" u="none" strike="noStrike" cap="none" normalizeH="0" baseline="0" dirty="0">
                          <a:ln>
                            <a:noFill/>
                          </a:ln>
                          <a:solidFill>
                            <a:srgbClr val="394147"/>
                          </a:solidFill>
                          <a:effectLst/>
                          <a:latin typeface="Arial" panose="020B0604020202020204" pitchFamily="34" charset="0"/>
                          <a:cs typeface="Arial" panose="020B0604020202020204" pitchFamily="34" charset="0"/>
                        </a:rPr>
                        <a:t>Increase in net debt excluding lease liabilities</a:t>
                      </a:r>
                      <a:endParaRPr kumimoji="0" lang="en-GB" sz="900" b="1" i="1" u="none" strike="noStrike" cap="none" normalizeH="0" baseline="30000" dirty="0">
                        <a:ln>
                          <a:noFill/>
                        </a:ln>
                        <a:solidFill>
                          <a:srgbClr val="394147"/>
                        </a:solidFill>
                        <a:effectLst/>
                        <a:latin typeface="Arial" panose="020B0604020202020204" pitchFamily="34" charset="0"/>
                        <a:ea typeface="MS PGothic"/>
                        <a:cs typeface="Arial" panose="020B0604020202020204" pitchFamily="34" charset="0"/>
                      </a:endParaRPr>
                    </a:p>
                  </a:txBody>
                  <a:tcPr marL="69808" marR="69808" marT="0" marB="0" anchor="ctr" horzOverflow="overflow">
                    <a:lnL w="12700" cmpd="sng">
                      <a:noFill/>
                    </a:lnL>
                    <a:lnR w="12700" cmpd="sng">
                      <a:noFill/>
                    </a:lnR>
                    <a:lnT w="6350" cap="flat" cmpd="sng" algn="ctr">
                      <a:solidFill>
                        <a:srgbClr val="7C7C7C"/>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5000"/>
                      </a:schemeClr>
                    </a:solidFill>
                  </a:tcPr>
                </a:tc>
                <a:tc>
                  <a:txBody>
                    <a:bodyPr/>
                    <a:lstStyle/>
                    <a:p>
                      <a:pPr marL="0" algn="r" defTabSz="914400" rtl="0" eaLnBrk="1" latinLnBrk="0" hangingPunct="1"/>
                      <a:r>
                        <a:rPr lang="en-GB" sz="900" b="1" kern="1200" dirty="0">
                          <a:solidFill>
                            <a:srgbClr val="394147"/>
                          </a:solidFill>
                          <a:latin typeface="Arial" panose="020B0604020202020204" pitchFamily="34" charset="0"/>
                          <a:ea typeface="+mn-ea"/>
                          <a:cs typeface="Arial" panose="020B0604020202020204" pitchFamily="34" charset="0"/>
                        </a:rPr>
                        <a:t>259</a:t>
                      </a:r>
                    </a:p>
                  </a:txBody>
                  <a:tcPr marL="69808" marR="69808" marT="0" marB="0" anchor="ctr" horzOverflow="overflow">
                    <a:lnL w="12700" cmpd="sng">
                      <a:noFill/>
                    </a:lnL>
                    <a:lnR w="1905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25255826"/>
                  </a:ext>
                </a:extLst>
              </a:tr>
              <a:tr h="206642">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900" b="0" i="0" u="none" strike="noStrike" cap="none" normalizeH="0" baseline="0" dirty="0">
                          <a:ln>
                            <a:noFill/>
                          </a:ln>
                          <a:solidFill>
                            <a:srgbClr val="394147"/>
                          </a:solidFill>
                          <a:effectLst/>
                          <a:latin typeface="Arial" panose="020B0604020202020204" pitchFamily="34" charset="0"/>
                          <a:ea typeface="MS PGothic"/>
                          <a:cs typeface="Arial" panose="020B0604020202020204" pitchFamily="34" charset="0"/>
                        </a:rPr>
                        <a:t>New IFRS 16 leases</a:t>
                      </a:r>
                      <a:endParaRPr kumimoji="0" lang="en-GB" sz="900" b="0" i="0" u="none" strike="noStrike" cap="none" normalizeH="0" baseline="30000" dirty="0">
                        <a:ln>
                          <a:noFill/>
                        </a:ln>
                        <a:solidFill>
                          <a:srgbClr val="394147"/>
                        </a:solidFill>
                        <a:effectLst/>
                        <a:latin typeface="Arial" panose="020B0604020202020204" pitchFamily="34" charset="0"/>
                        <a:ea typeface="MS PGothic"/>
                        <a:cs typeface="Arial" panose="020B0604020202020204" pitchFamily="34" charset="0"/>
                      </a:endParaRPr>
                    </a:p>
                  </a:txBody>
                  <a:tcPr marL="69808" marR="69808" marT="0" marB="0" anchor="ctr" horzOverflow="overflow">
                    <a:lnL w="12700" cmpd="sng">
                      <a:noFill/>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5000"/>
                      </a:schemeClr>
                    </a:solidFill>
                  </a:tcPr>
                </a:tc>
                <a:tc>
                  <a:txBody>
                    <a:bodyPr/>
                    <a:lstStyle/>
                    <a:p>
                      <a:pPr marL="0" algn="r" defTabSz="914400" rtl="0" eaLnBrk="1" latinLnBrk="0" hangingPunct="1"/>
                      <a:r>
                        <a:rPr lang="en-GB" sz="900" b="0" kern="1200" dirty="0">
                          <a:solidFill>
                            <a:srgbClr val="394147"/>
                          </a:solidFill>
                          <a:latin typeface="Arial" panose="020B0604020202020204" pitchFamily="34" charset="0"/>
                          <a:ea typeface="+mn-ea"/>
                          <a:cs typeface="Arial" panose="020B0604020202020204" pitchFamily="34" charset="0"/>
                        </a:rPr>
                        <a:t>77</a:t>
                      </a:r>
                    </a:p>
                  </a:txBody>
                  <a:tcPr marL="69808" marR="69808" marT="0" marB="0" anchor="ctr" horzOverflow="overflow">
                    <a:lnL w="12700" cmpd="sng">
                      <a:noFill/>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221253505"/>
                  </a:ext>
                </a:extLst>
              </a:tr>
              <a:tr h="206642">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900" b="0" i="0" u="none" strike="noStrike" kern="1200" cap="none" normalizeH="0" baseline="0" dirty="0">
                          <a:ln>
                            <a:noFill/>
                          </a:ln>
                          <a:solidFill>
                            <a:srgbClr val="394147"/>
                          </a:solidFill>
                          <a:effectLst/>
                          <a:latin typeface="Arial" panose="020B0604020202020204" pitchFamily="34" charset="0"/>
                          <a:ea typeface="MS PGothic"/>
                          <a:cs typeface="Arial" panose="020B0604020202020204" pitchFamily="34" charset="0"/>
                        </a:rPr>
                        <a:t>Lease payments made against leases</a:t>
                      </a:r>
                    </a:p>
                  </a:txBody>
                  <a:tcPr marL="69808" marR="69808" marT="0" marB="0" anchor="ctr" horzOverflow="overflow">
                    <a:lnL w="12700" cmpd="sng">
                      <a:noFill/>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5000"/>
                      </a:schemeClr>
                    </a:solidFill>
                  </a:tcPr>
                </a:tc>
                <a:tc>
                  <a:txBody>
                    <a:bodyPr/>
                    <a:lstStyle/>
                    <a:p>
                      <a:pPr marL="0" algn="r" defTabSz="914400" rtl="0" eaLnBrk="1" latinLnBrk="0" hangingPunct="1"/>
                      <a:r>
                        <a:rPr lang="en-GB" sz="900" b="0" kern="1200" dirty="0">
                          <a:solidFill>
                            <a:srgbClr val="394147"/>
                          </a:solidFill>
                          <a:latin typeface="Arial" panose="020B0604020202020204" pitchFamily="34" charset="0"/>
                          <a:ea typeface="+mn-ea"/>
                          <a:cs typeface="Arial" panose="020B0604020202020204" pitchFamily="34" charset="0"/>
                        </a:rPr>
                        <a:t>(80)</a:t>
                      </a:r>
                    </a:p>
                  </a:txBody>
                  <a:tcPr marL="69808" marR="69808" marT="0" marB="0" anchor="ctr" horzOverflow="overflow">
                    <a:lnL w="12700" cmpd="sng">
                      <a:noFill/>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1010496887"/>
                  </a:ext>
                </a:extLst>
              </a:tr>
              <a:tr h="206642">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900" b="0" i="0" u="none" strike="noStrike" kern="1200" cap="none" normalizeH="0" baseline="0" dirty="0">
                          <a:ln>
                            <a:noFill/>
                          </a:ln>
                          <a:solidFill>
                            <a:srgbClr val="394147"/>
                          </a:solidFill>
                          <a:effectLst/>
                          <a:latin typeface="Arial" panose="020B0604020202020204" pitchFamily="34" charset="0"/>
                          <a:ea typeface="MS PGothic"/>
                          <a:cs typeface="Arial" panose="020B0604020202020204" pitchFamily="34" charset="0"/>
                        </a:rPr>
                        <a:t>Unwinding of discount on leases</a:t>
                      </a:r>
                    </a:p>
                  </a:txBody>
                  <a:tcPr marL="69808" marR="69808" marT="0" marB="0" anchor="ctr" horzOverflow="overflow">
                    <a:lnL w="12700" cmpd="sng">
                      <a:noFill/>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5000"/>
                      </a:schemeClr>
                    </a:solidFill>
                  </a:tcPr>
                </a:tc>
                <a:tc>
                  <a:txBody>
                    <a:bodyPr/>
                    <a:lstStyle/>
                    <a:p>
                      <a:pPr marL="0" algn="r" defTabSz="914400" rtl="0" eaLnBrk="1" latinLnBrk="0" hangingPunct="1"/>
                      <a:r>
                        <a:rPr lang="en-GB" sz="900" b="0" kern="1200" dirty="0">
                          <a:solidFill>
                            <a:srgbClr val="394147"/>
                          </a:solidFill>
                          <a:latin typeface="Arial" panose="020B0604020202020204" pitchFamily="34" charset="0"/>
                          <a:ea typeface="+mn-ea"/>
                          <a:cs typeface="Arial" panose="020B0604020202020204" pitchFamily="34" charset="0"/>
                        </a:rPr>
                        <a:t>15</a:t>
                      </a:r>
                    </a:p>
                  </a:txBody>
                  <a:tcPr marL="69808" marR="69808" marT="0" marB="0" anchor="ctr" horzOverflow="overflow">
                    <a:lnL w="12700" cmpd="sng">
                      <a:noFill/>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4074653765"/>
                  </a:ext>
                </a:extLst>
              </a:tr>
              <a:tr h="206642">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900" b="1" u="none" strike="noStrike" cap="none" normalizeH="0" baseline="0" dirty="0">
                          <a:ln>
                            <a:noFill/>
                          </a:ln>
                          <a:solidFill>
                            <a:srgbClr val="394147"/>
                          </a:solidFill>
                          <a:effectLst/>
                          <a:latin typeface="Arial" panose="020B0604020202020204" pitchFamily="34" charset="0"/>
                          <a:cs typeface="Arial" panose="020B0604020202020204" pitchFamily="34" charset="0"/>
                        </a:rPr>
                        <a:t>Increase in net debt including lease liabilities</a:t>
                      </a:r>
                      <a:endParaRPr kumimoji="0" lang="en-GB" sz="900" b="1" i="0" u="none" strike="noStrike" cap="none" normalizeH="0" baseline="30000" dirty="0">
                        <a:ln>
                          <a:noFill/>
                        </a:ln>
                        <a:solidFill>
                          <a:srgbClr val="394147"/>
                        </a:solidFill>
                        <a:effectLst/>
                        <a:latin typeface="Arial" panose="020B0604020202020204" pitchFamily="34" charset="0"/>
                        <a:ea typeface="MS PGothic"/>
                        <a:cs typeface="Arial" panose="020B0604020202020204" pitchFamily="34" charset="0"/>
                      </a:endParaRPr>
                    </a:p>
                  </a:txBody>
                  <a:tcPr marL="69808" marR="69808" marT="0" marB="0" anchor="ctr" horzOverflow="overflow">
                    <a:lnL w="12700" cmpd="sng">
                      <a:noFill/>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5000"/>
                      </a:schemeClr>
                    </a:solidFill>
                  </a:tcPr>
                </a:tc>
                <a:tc>
                  <a:txBody>
                    <a:bodyPr/>
                    <a:lstStyle/>
                    <a:p>
                      <a:pPr marL="0" algn="r" defTabSz="914400" rtl="0" eaLnBrk="1" latinLnBrk="0" hangingPunct="1"/>
                      <a:r>
                        <a:rPr lang="en-GB" sz="900" b="1" kern="1200" dirty="0">
                          <a:solidFill>
                            <a:srgbClr val="394147"/>
                          </a:solidFill>
                          <a:latin typeface="Arial" panose="020B0604020202020204" pitchFamily="34" charset="0"/>
                          <a:ea typeface="+mn-ea"/>
                          <a:cs typeface="Arial" panose="020B0604020202020204" pitchFamily="34" charset="0"/>
                        </a:rPr>
                        <a:t>271</a:t>
                      </a:r>
                    </a:p>
                  </a:txBody>
                  <a:tcPr marL="69808" marR="69808" marT="0" marB="0" anchor="ctr" horzOverflow="overflow">
                    <a:lnL w="12700" cmpd="sng">
                      <a:noFill/>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1799461694"/>
                  </a:ext>
                </a:extLst>
              </a:tr>
            </a:tbl>
          </a:graphicData>
        </a:graphic>
      </p:graphicFrame>
      <p:sp>
        <p:nvSpPr>
          <p:cNvPr id="3" name="Text Placeholder 2"/>
          <p:cNvSpPr>
            <a:spLocks noGrp="1"/>
          </p:cNvSpPr>
          <p:nvPr>
            <p:ph type="body" sz="quarter" idx="13"/>
          </p:nvPr>
        </p:nvSpPr>
        <p:spPr/>
        <p:txBody>
          <a:bodyPr>
            <a:noAutofit/>
          </a:bodyPr>
          <a:lstStyle/>
          <a:p>
            <a:r>
              <a:rPr lang="en-GB" sz="2400" spc="-20" dirty="0"/>
              <a:t>IFRS 16 - Reconciliation of movement in net debt </a:t>
            </a:r>
          </a:p>
        </p:txBody>
      </p:sp>
      <p:sp>
        <p:nvSpPr>
          <p:cNvPr id="5" name="Slide Number Placeholder 4"/>
          <p:cNvSpPr>
            <a:spLocks noGrp="1"/>
          </p:cNvSpPr>
          <p:nvPr>
            <p:ph type="sldNum" sz="quarter" idx="4"/>
          </p:nvPr>
        </p:nvSpPr>
        <p:spPr>
          <a:prstGeom prst="rect">
            <a:avLst/>
          </a:prstGeom>
        </p:spPr>
        <p:txBody>
          <a:bodyPr/>
          <a:lstStyle/>
          <a:p>
            <a:pPr defTabSz="914378"/>
            <a:fld id="{3B3120AC-0FB0-4B1F-9EA2-DF78B8AED3C7}" type="slidenum">
              <a:rPr lang="en-GB">
                <a:solidFill>
                  <a:prstClr val="white">
                    <a:lumMod val="75000"/>
                  </a:prstClr>
                </a:solidFill>
                <a:latin typeface="Segoe UI"/>
              </a:rPr>
              <a:pPr defTabSz="914378"/>
              <a:t>21</a:t>
            </a:fld>
            <a:endParaRPr lang="en-GB" dirty="0">
              <a:solidFill>
                <a:prstClr val="white">
                  <a:lumMod val="75000"/>
                </a:prstClr>
              </a:solidFill>
              <a:latin typeface="Segoe UI"/>
            </a:endParaRPr>
          </a:p>
        </p:txBody>
      </p:sp>
      <p:sp>
        <p:nvSpPr>
          <p:cNvPr id="8" name="Date Placeholder 4">
            <a:extLst>
              <a:ext uri="{FF2B5EF4-FFF2-40B4-BE49-F238E27FC236}">
                <a16:creationId xmlns:a16="http://schemas.microsoft.com/office/drawing/2014/main" id="{5D942B11-274B-418C-8E25-30E2BC7C071E}"/>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9" name="Footer Placeholder 5">
            <a:extLst>
              <a:ext uri="{FF2B5EF4-FFF2-40B4-BE49-F238E27FC236}">
                <a16:creationId xmlns:a16="http://schemas.microsoft.com/office/drawing/2014/main" id="{C9804616-D028-43F4-ADC2-E9A7DB74CA5C}"/>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289981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oAutofit/>
          </a:bodyPr>
          <a:lstStyle/>
          <a:p>
            <a:r>
              <a:rPr lang="en-GB" sz="2400" spc="-20" dirty="0"/>
              <a:t>Order book adjusted for executed disposals</a:t>
            </a:r>
          </a:p>
        </p:txBody>
      </p:sp>
      <p:sp>
        <p:nvSpPr>
          <p:cNvPr id="5" name="Slide Number Placeholder 4"/>
          <p:cNvSpPr>
            <a:spLocks noGrp="1"/>
          </p:cNvSpPr>
          <p:nvPr>
            <p:ph type="sldNum" sz="quarter" idx="4"/>
          </p:nvPr>
        </p:nvSpPr>
        <p:spPr>
          <a:prstGeom prst="rect">
            <a:avLst/>
          </a:prstGeom>
        </p:spPr>
        <p:txBody>
          <a:bodyPr/>
          <a:lstStyle/>
          <a:p>
            <a:pPr defTabSz="914378"/>
            <a:fld id="{3B3120AC-0FB0-4B1F-9EA2-DF78B8AED3C7}" type="slidenum">
              <a:rPr lang="en-GB">
                <a:solidFill>
                  <a:prstClr val="white">
                    <a:lumMod val="75000"/>
                  </a:prstClr>
                </a:solidFill>
                <a:latin typeface="Segoe UI"/>
              </a:rPr>
              <a:pPr defTabSz="914378"/>
              <a:t>22</a:t>
            </a:fld>
            <a:endParaRPr lang="en-GB" dirty="0">
              <a:solidFill>
                <a:prstClr val="white">
                  <a:lumMod val="75000"/>
                </a:prstClr>
              </a:solidFill>
              <a:latin typeface="Segoe UI"/>
            </a:endParaRPr>
          </a:p>
        </p:txBody>
      </p:sp>
      <p:sp>
        <p:nvSpPr>
          <p:cNvPr id="8" name="Date Placeholder 4">
            <a:extLst>
              <a:ext uri="{FF2B5EF4-FFF2-40B4-BE49-F238E27FC236}">
                <a16:creationId xmlns:a16="http://schemas.microsoft.com/office/drawing/2014/main" id="{5D942B11-274B-418C-8E25-30E2BC7C071E}"/>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9" name="Footer Placeholder 5">
            <a:extLst>
              <a:ext uri="{FF2B5EF4-FFF2-40B4-BE49-F238E27FC236}">
                <a16:creationId xmlns:a16="http://schemas.microsoft.com/office/drawing/2014/main" id="{C9804616-D028-43F4-ADC2-E9A7DB74CA5C}"/>
              </a:ext>
            </a:extLst>
          </p:cNvPr>
          <p:cNvSpPr>
            <a:spLocks noGrp="1"/>
          </p:cNvSpPr>
          <p:nvPr>
            <p:ph type="ftr" sz="quarter" idx="3"/>
          </p:nvPr>
        </p:nvSpPr>
        <p:spPr>
          <a:xfrm>
            <a:off x="2308011" y="4751915"/>
            <a:ext cx="5514975" cy="190800"/>
          </a:xfrm>
        </p:spPr>
        <p:txBody>
          <a:bodyPr/>
          <a:lstStyle/>
          <a:p>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0557252"/>
              </p:ext>
            </p:extLst>
          </p:nvPr>
        </p:nvGraphicFramePr>
        <p:xfrm>
          <a:off x="847724" y="1171575"/>
          <a:ext cx="6477001" cy="1514475"/>
        </p:xfrm>
        <a:graphic>
          <a:graphicData uri="http://schemas.openxmlformats.org/drawingml/2006/table">
            <a:tbl>
              <a:tblPr firstRow="1" firstCol="1" bandRow="1">
                <a:tableStyleId>{5C22544A-7EE6-4342-B048-85BDC9FD1C3A}</a:tableStyleId>
              </a:tblPr>
              <a:tblGrid>
                <a:gridCol w="2514601">
                  <a:extLst>
                    <a:ext uri="{9D8B030D-6E8A-4147-A177-3AD203B41FA5}">
                      <a16:colId xmlns:a16="http://schemas.microsoft.com/office/drawing/2014/main" val="1574169316"/>
                    </a:ext>
                  </a:extLst>
                </a:gridCol>
                <a:gridCol w="1428750">
                  <a:extLst>
                    <a:ext uri="{9D8B030D-6E8A-4147-A177-3AD203B41FA5}">
                      <a16:colId xmlns:a16="http://schemas.microsoft.com/office/drawing/2014/main" val="504217848"/>
                    </a:ext>
                  </a:extLst>
                </a:gridCol>
                <a:gridCol w="1238250">
                  <a:extLst>
                    <a:ext uri="{9D8B030D-6E8A-4147-A177-3AD203B41FA5}">
                      <a16:colId xmlns:a16="http://schemas.microsoft.com/office/drawing/2014/main" val="3531732758"/>
                    </a:ext>
                  </a:extLst>
                </a:gridCol>
                <a:gridCol w="1295400">
                  <a:extLst>
                    <a:ext uri="{9D8B030D-6E8A-4147-A177-3AD203B41FA5}">
                      <a16:colId xmlns:a16="http://schemas.microsoft.com/office/drawing/2014/main" val="3538367667"/>
                    </a:ext>
                  </a:extLst>
                </a:gridCol>
              </a:tblGrid>
              <a:tr h="276225">
                <a:tc>
                  <a:txBody>
                    <a:bodyPr/>
                    <a:lstStyle/>
                    <a:p>
                      <a:pPr>
                        <a:spcAft>
                          <a:spcPts val="0"/>
                        </a:spcAft>
                      </a:pPr>
                      <a:endParaRPr lang="en-GB" sz="10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r">
                        <a:spcAft>
                          <a:spcPts val="0"/>
                        </a:spcAft>
                      </a:pPr>
                      <a:r>
                        <a:rPr lang="en-GB" sz="1000" baseline="0" dirty="0">
                          <a:effectLst/>
                          <a:latin typeface="Arial" panose="020B0604020202020204" pitchFamily="34" charset="0"/>
                          <a:cs typeface="Arial" panose="020B0604020202020204" pitchFamily="34" charset="0"/>
                        </a:rPr>
                        <a:t> Jun </a:t>
                      </a:r>
                      <a:r>
                        <a:rPr lang="en-GB" sz="1000" dirty="0">
                          <a:effectLst/>
                          <a:latin typeface="Arial" panose="020B0604020202020204" pitchFamily="34" charset="0"/>
                          <a:cs typeface="Arial" panose="020B0604020202020204" pitchFamily="34" charset="0"/>
                        </a:rPr>
                        <a:t>2019 $m</a:t>
                      </a:r>
                      <a:endParaRPr lang="en-GB" sz="10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r">
                        <a:spcAft>
                          <a:spcPts val="0"/>
                        </a:spcAft>
                      </a:pPr>
                      <a:r>
                        <a:rPr lang="en-GB" sz="1000" dirty="0">
                          <a:effectLst/>
                          <a:latin typeface="Arial" panose="020B0604020202020204" pitchFamily="34" charset="0"/>
                          <a:ea typeface="+mn-ea"/>
                          <a:cs typeface="Arial" panose="020B0604020202020204" pitchFamily="34" charset="0"/>
                        </a:rPr>
                        <a:t>Dec</a:t>
                      </a:r>
                      <a:r>
                        <a:rPr lang="en-GB" sz="1000" baseline="0" dirty="0">
                          <a:effectLst/>
                          <a:latin typeface="Arial" panose="020B0604020202020204" pitchFamily="34" charset="0"/>
                          <a:ea typeface="+mn-ea"/>
                          <a:cs typeface="Arial" panose="020B0604020202020204" pitchFamily="34" charset="0"/>
                        </a:rPr>
                        <a:t> 2018 $m</a:t>
                      </a:r>
                      <a:endParaRPr lang="en-GB" sz="10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r">
                        <a:spcAft>
                          <a:spcPts val="0"/>
                        </a:spcAft>
                      </a:pPr>
                      <a:r>
                        <a:rPr lang="en-GB" sz="1000" dirty="0">
                          <a:effectLst/>
                          <a:latin typeface="Arial" panose="020B0604020202020204" pitchFamily="34" charset="0"/>
                          <a:cs typeface="Arial" panose="020B0604020202020204" pitchFamily="34" charset="0"/>
                        </a:rPr>
                        <a:t>Jun</a:t>
                      </a:r>
                      <a:r>
                        <a:rPr lang="en-GB" sz="1000" baseline="0" dirty="0">
                          <a:effectLst/>
                          <a:latin typeface="Arial" panose="020B0604020202020204" pitchFamily="34" charset="0"/>
                          <a:cs typeface="Arial" panose="020B0604020202020204" pitchFamily="34" charset="0"/>
                        </a:rPr>
                        <a:t> 2018 $m</a:t>
                      </a:r>
                      <a:endParaRPr lang="en-GB" sz="10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extLst>
                  <a:ext uri="{0D108BD9-81ED-4DB2-BD59-A6C34878D82A}">
                    <a16:rowId xmlns:a16="http://schemas.microsoft.com/office/drawing/2014/main" val="960266186"/>
                  </a:ext>
                </a:extLst>
              </a:tr>
              <a:tr h="190500">
                <a:tc>
                  <a:txBody>
                    <a:bodyPr/>
                    <a:lstStyle/>
                    <a:p>
                      <a:pPr>
                        <a:spcAft>
                          <a:spcPts val="0"/>
                        </a:spcAft>
                      </a:pPr>
                      <a:r>
                        <a:rPr lang="en-GB" sz="1000" b="0" dirty="0">
                          <a:solidFill>
                            <a:schemeClr val="tx1"/>
                          </a:solidFill>
                          <a:effectLst/>
                          <a:latin typeface="Arial" panose="020B0604020202020204" pitchFamily="34" charset="0"/>
                          <a:cs typeface="Arial" panose="020B0604020202020204" pitchFamily="34" charset="0"/>
                        </a:rPr>
                        <a:t>Asset Solutions Americas</a:t>
                      </a:r>
                      <a:endParaRPr lang="en-GB" sz="1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dirty="0">
                          <a:effectLst/>
                          <a:latin typeface="Arial" panose="020B0604020202020204" pitchFamily="34" charset="0"/>
                          <a:cs typeface="Arial" panose="020B0604020202020204" pitchFamily="34" charset="0"/>
                        </a:rPr>
                        <a:t>2,600 </a:t>
                      </a:r>
                      <a:endParaRPr lang="en-GB" sz="10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a:effectLst/>
                          <a:latin typeface="Arial" panose="020B0604020202020204" pitchFamily="34" charset="0"/>
                          <a:cs typeface="Arial" panose="020B0604020202020204" pitchFamily="34" charset="0"/>
                        </a:rPr>
                        <a:t>2,915 </a:t>
                      </a:r>
                      <a:endParaRPr lang="en-GB" sz="10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a:effectLst/>
                          <a:latin typeface="Arial" panose="020B0604020202020204" pitchFamily="34" charset="0"/>
                          <a:cs typeface="Arial" panose="020B0604020202020204" pitchFamily="34" charset="0"/>
                        </a:rPr>
                        <a:t>2,842 </a:t>
                      </a:r>
                      <a:endParaRPr lang="en-GB" sz="10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extLst>
                  <a:ext uri="{0D108BD9-81ED-4DB2-BD59-A6C34878D82A}">
                    <a16:rowId xmlns:a16="http://schemas.microsoft.com/office/drawing/2014/main" val="530020729"/>
                  </a:ext>
                </a:extLst>
              </a:tr>
              <a:tr h="190500">
                <a:tc>
                  <a:txBody>
                    <a:bodyPr/>
                    <a:lstStyle/>
                    <a:p>
                      <a:pPr>
                        <a:spcAft>
                          <a:spcPts val="0"/>
                        </a:spcAft>
                      </a:pPr>
                      <a:r>
                        <a:rPr lang="en-GB" sz="1000" b="0" dirty="0">
                          <a:solidFill>
                            <a:schemeClr val="tx1"/>
                          </a:solidFill>
                          <a:effectLst/>
                          <a:latin typeface="Arial" panose="020B0604020202020204" pitchFamily="34" charset="0"/>
                          <a:cs typeface="Arial" panose="020B0604020202020204" pitchFamily="34" charset="0"/>
                        </a:rPr>
                        <a:t>Asset Solutions EAAA</a:t>
                      </a:r>
                      <a:endParaRPr lang="en-GB" sz="1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dirty="0">
                          <a:effectLst/>
                          <a:latin typeface="Arial" panose="020B0604020202020204" pitchFamily="34" charset="0"/>
                          <a:cs typeface="Arial" panose="020B0604020202020204" pitchFamily="34" charset="0"/>
                        </a:rPr>
                        <a:t>4,202 </a:t>
                      </a:r>
                      <a:endParaRPr lang="en-GB" sz="10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dirty="0">
                          <a:effectLst/>
                          <a:latin typeface="Arial" panose="020B0604020202020204" pitchFamily="34" charset="0"/>
                          <a:cs typeface="Arial" panose="020B0604020202020204" pitchFamily="34" charset="0"/>
                        </a:rPr>
                        <a:t>3,927 </a:t>
                      </a:r>
                      <a:endParaRPr lang="en-GB" sz="10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a:effectLst/>
                          <a:latin typeface="Arial" panose="020B0604020202020204" pitchFamily="34" charset="0"/>
                          <a:cs typeface="Arial" panose="020B0604020202020204" pitchFamily="34" charset="0"/>
                        </a:rPr>
                        <a:t>4,080 </a:t>
                      </a:r>
                      <a:endParaRPr lang="en-GB" sz="10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extLst>
                  <a:ext uri="{0D108BD9-81ED-4DB2-BD59-A6C34878D82A}">
                    <a16:rowId xmlns:a16="http://schemas.microsoft.com/office/drawing/2014/main" val="1389124637"/>
                  </a:ext>
                </a:extLst>
              </a:tr>
              <a:tr h="190500">
                <a:tc>
                  <a:txBody>
                    <a:bodyPr/>
                    <a:lstStyle/>
                    <a:p>
                      <a:pPr>
                        <a:spcAft>
                          <a:spcPts val="0"/>
                        </a:spcAft>
                      </a:pPr>
                      <a:r>
                        <a:rPr lang="en-GB" sz="1000" b="0" dirty="0">
                          <a:solidFill>
                            <a:schemeClr val="tx1"/>
                          </a:solidFill>
                          <a:effectLst/>
                          <a:latin typeface="Arial" panose="020B0604020202020204" pitchFamily="34" charset="0"/>
                          <a:cs typeface="Arial" panose="020B0604020202020204" pitchFamily="34" charset="0"/>
                        </a:rPr>
                        <a:t>Specialist Technical Solutions</a:t>
                      </a:r>
                      <a:endParaRPr lang="en-GB" sz="1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dirty="0">
                          <a:effectLst/>
                          <a:latin typeface="Arial" panose="020B0604020202020204" pitchFamily="34" charset="0"/>
                          <a:cs typeface="Arial" panose="020B0604020202020204" pitchFamily="34" charset="0"/>
                        </a:rPr>
                        <a:t>1,127 </a:t>
                      </a:r>
                      <a:endParaRPr lang="en-GB" sz="10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dirty="0">
                          <a:effectLst/>
                          <a:latin typeface="Arial" panose="020B0604020202020204" pitchFamily="34" charset="0"/>
                          <a:cs typeface="Arial" panose="020B0604020202020204" pitchFamily="34" charset="0"/>
                        </a:rPr>
                        <a:t>948 </a:t>
                      </a:r>
                      <a:endParaRPr lang="en-GB" sz="10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a:effectLst/>
                          <a:latin typeface="Arial" panose="020B0604020202020204" pitchFamily="34" charset="0"/>
                          <a:cs typeface="Arial" panose="020B0604020202020204" pitchFamily="34" charset="0"/>
                        </a:rPr>
                        <a:t>1,059 </a:t>
                      </a:r>
                      <a:endParaRPr lang="en-GB" sz="10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extLst>
                  <a:ext uri="{0D108BD9-81ED-4DB2-BD59-A6C34878D82A}">
                    <a16:rowId xmlns:a16="http://schemas.microsoft.com/office/drawing/2014/main" val="2388536546"/>
                  </a:ext>
                </a:extLst>
              </a:tr>
              <a:tr h="190500">
                <a:tc>
                  <a:txBody>
                    <a:bodyPr/>
                    <a:lstStyle/>
                    <a:p>
                      <a:pPr>
                        <a:spcAft>
                          <a:spcPts val="0"/>
                        </a:spcAft>
                      </a:pPr>
                      <a:r>
                        <a:rPr lang="en-GB" sz="1000" b="0" dirty="0">
                          <a:solidFill>
                            <a:schemeClr val="tx1"/>
                          </a:solidFill>
                          <a:effectLst/>
                          <a:latin typeface="Arial" panose="020B0604020202020204" pitchFamily="34" charset="0"/>
                          <a:cs typeface="Arial" panose="020B0604020202020204" pitchFamily="34" charset="0"/>
                        </a:rPr>
                        <a:t>Environment &amp; Infrastructure</a:t>
                      </a:r>
                      <a:endParaRPr lang="en-GB" sz="1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dirty="0">
                          <a:effectLst/>
                          <a:latin typeface="Arial" panose="020B0604020202020204" pitchFamily="34" charset="0"/>
                          <a:cs typeface="Arial" panose="020B0604020202020204" pitchFamily="34" charset="0"/>
                        </a:rPr>
                        <a:t>1,192 </a:t>
                      </a:r>
                      <a:endParaRPr lang="en-GB" sz="10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dirty="0">
                          <a:effectLst/>
                          <a:latin typeface="Arial" panose="020B0604020202020204" pitchFamily="34" charset="0"/>
                          <a:cs typeface="Arial" panose="020B0604020202020204" pitchFamily="34" charset="0"/>
                        </a:rPr>
                        <a:t>1,215 </a:t>
                      </a:r>
                      <a:endParaRPr lang="en-GB" sz="10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a:effectLst/>
                          <a:latin typeface="Arial" panose="020B0604020202020204" pitchFamily="34" charset="0"/>
                          <a:cs typeface="Arial" panose="020B0604020202020204" pitchFamily="34" charset="0"/>
                        </a:rPr>
                        <a:t>1,323 </a:t>
                      </a:r>
                      <a:endParaRPr lang="en-GB" sz="10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extLst>
                  <a:ext uri="{0D108BD9-81ED-4DB2-BD59-A6C34878D82A}">
                    <a16:rowId xmlns:a16="http://schemas.microsoft.com/office/drawing/2014/main" val="2075807972"/>
                  </a:ext>
                </a:extLst>
              </a:tr>
              <a:tr h="190500">
                <a:tc>
                  <a:txBody>
                    <a:bodyPr/>
                    <a:lstStyle/>
                    <a:p>
                      <a:pPr>
                        <a:spcAft>
                          <a:spcPts val="0"/>
                        </a:spcAft>
                      </a:pPr>
                      <a:r>
                        <a:rPr lang="en-GB" sz="1000" b="0" dirty="0">
                          <a:solidFill>
                            <a:schemeClr val="tx1"/>
                          </a:solidFill>
                          <a:effectLst/>
                          <a:latin typeface="Arial" panose="020B0604020202020204" pitchFamily="34" charset="0"/>
                          <a:cs typeface="Arial" panose="020B0604020202020204" pitchFamily="34" charset="0"/>
                        </a:rPr>
                        <a:t>Investment services</a:t>
                      </a:r>
                      <a:endParaRPr lang="en-GB" sz="1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u="none" dirty="0">
                          <a:effectLst/>
                          <a:latin typeface="Arial" panose="020B0604020202020204" pitchFamily="34" charset="0"/>
                          <a:cs typeface="Arial" panose="020B0604020202020204" pitchFamily="34" charset="0"/>
                        </a:rPr>
                        <a:t>67 </a:t>
                      </a:r>
                      <a:endParaRPr lang="en-GB" sz="1000" u="none"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u="none" dirty="0">
                          <a:effectLst/>
                          <a:latin typeface="Arial" panose="020B0604020202020204" pitchFamily="34" charset="0"/>
                          <a:cs typeface="Arial" panose="020B0604020202020204" pitchFamily="34" charset="0"/>
                        </a:rPr>
                        <a:t>76 </a:t>
                      </a:r>
                      <a:endParaRPr lang="en-GB" sz="1000" u="none"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u="none" dirty="0">
                          <a:effectLst/>
                          <a:latin typeface="Arial" panose="020B0604020202020204" pitchFamily="34" charset="0"/>
                          <a:cs typeface="Arial" panose="020B0604020202020204" pitchFamily="34" charset="0"/>
                        </a:rPr>
                        <a:t>104 </a:t>
                      </a:r>
                      <a:endParaRPr lang="en-GB" sz="1000" u="none"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extLst>
                  <a:ext uri="{0D108BD9-81ED-4DB2-BD59-A6C34878D82A}">
                    <a16:rowId xmlns:a16="http://schemas.microsoft.com/office/drawing/2014/main" val="156171686"/>
                  </a:ext>
                </a:extLst>
              </a:tr>
              <a:tr h="285750">
                <a:tc>
                  <a:txBody>
                    <a:bodyPr/>
                    <a:lstStyle/>
                    <a:p>
                      <a:pPr>
                        <a:spcAft>
                          <a:spcPts val="0"/>
                        </a:spcAft>
                      </a:pPr>
                      <a:r>
                        <a:rPr lang="en-GB" sz="1000" dirty="0">
                          <a:solidFill>
                            <a:schemeClr val="tx1"/>
                          </a:solidFill>
                          <a:effectLst/>
                          <a:latin typeface="Arial" panose="020B0604020202020204" pitchFamily="34" charset="0"/>
                          <a:cs typeface="Arial" panose="020B0604020202020204" pitchFamily="34" charset="0"/>
                        </a:rPr>
                        <a:t> </a:t>
                      </a:r>
                      <a:endParaRPr lang="en-GB" sz="10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b="1" dirty="0">
                          <a:effectLst/>
                          <a:latin typeface="Arial" panose="020B0604020202020204" pitchFamily="34" charset="0"/>
                          <a:cs typeface="Arial" panose="020B0604020202020204" pitchFamily="34" charset="0"/>
                        </a:rPr>
                        <a:t>9,188 </a:t>
                      </a:r>
                      <a:endParaRPr lang="en-GB" sz="1000" b="1"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b="1" dirty="0">
                          <a:effectLst/>
                          <a:latin typeface="Arial" panose="020B0604020202020204" pitchFamily="34" charset="0"/>
                          <a:cs typeface="Arial" panose="020B0604020202020204" pitchFamily="34" charset="0"/>
                        </a:rPr>
                        <a:t>9,081 </a:t>
                      </a:r>
                      <a:endParaRPr lang="en-GB" sz="1000" b="1"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tc>
                  <a:txBody>
                    <a:bodyPr/>
                    <a:lstStyle/>
                    <a:p>
                      <a:pPr algn="r">
                        <a:spcAft>
                          <a:spcPts val="0"/>
                        </a:spcAft>
                      </a:pPr>
                      <a:r>
                        <a:rPr lang="en-GB" sz="1000" b="1" dirty="0">
                          <a:effectLst/>
                          <a:latin typeface="Arial" panose="020B0604020202020204" pitchFamily="34" charset="0"/>
                          <a:cs typeface="Arial" panose="020B0604020202020204" pitchFamily="34" charset="0"/>
                        </a:rPr>
                        <a:t>9,408 </a:t>
                      </a:r>
                      <a:endParaRPr lang="en-GB" sz="1000" b="1"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solidFill>
                      <a:srgbClr val="F2F3F4"/>
                    </a:solidFill>
                  </a:tcPr>
                </a:tc>
                <a:extLst>
                  <a:ext uri="{0D108BD9-81ED-4DB2-BD59-A6C34878D82A}">
                    <a16:rowId xmlns:a16="http://schemas.microsoft.com/office/drawing/2014/main" val="1833408092"/>
                  </a:ext>
                </a:extLst>
              </a:tr>
            </a:tbl>
          </a:graphicData>
        </a:graphic>
      </p:graphicFrame>
    </p:spTree>
    <p:extLst>
      <p:ext uri="{BB962C8B-B14F-4D97-AF65-F5344CB8AC3E}">
        <p14:creationId xmlns:p14="http://schemas.microsoft.com/office/powerpoint/2010/main" val="2879549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6641" y="2793756"/>
            <a:ext cx="1764000" cy="1675948"/>
          </a:xfrm>
        </p:spPr>
        <p:txBody>
          <a:bodyPr>
            <a:normAutofit/>
          </a:bodyPr>
          <a:lstStyle/>
          <a:p>
            <a:r>
              <a:rPr lang="en-GB" sz="1200" dirty="0"/>
              <a:t>AFW related amortisation $62m</a:t>
            </a:r>
          </a:p>
          <a:p>
            <a:r>
              <a:rPr lang="en-GB" sz="1200" dirty="0"/>
              <a:t>Previous bolt-on acquisitions fully amortised</a:t>
            </a:r>
          </a:p>
          <a:p>
            <a:pPr marL="0" indent="0">
              <a:buNone/>
            </a:pPr>
            <a:endParaRPr lang="en-GB" sz="1200" dirty="0"/>
          </a:p>
          <a:p>
            <a:endParaRPr lang="en-GB" sz="1200" dirty="0"/>
          </a:p>
        </p:txBody>
      </p:sp>
      <p:sp>
        <p:nvSpPr>
          <p:cNvPr id="3" name="Text Placeholder 2"/>
          <p:cNvSpPr>
            <a:spLocks noGrp="1"/>
          </p:cNvSpPr>
          <p:nvPr>
            <p:ph type="body" sz="quarter" idx="13"/>
          </p:nvPr>
        </p:nvSpPr>
        <p:spPr/>
        <p:txBody>
          <a:bodyPr/>
          <a:lstStyle/>
          <a:p>
            <a:r>
              <a:rPr lang="en-GB" sz="2400" dirty="0"/>
              <a:t>Amortisation, interest, tax and exceptional items</a:t>
            </a:r>
          </a:p>
        </p:txBody>
      </p:sp>
      <p:sp>
        <p:nvSpPr>
          <p:cNvPr id="5" name="Slide Number Placeholder 4"/>
          <p:cNvSpPr>
            <a:spLocks noGrp="1"/>
          </p:cNvSpPr>
          <p:nvPr>
            <p:ph type="sldNum" sz="quarter" idx="4"/>
          </p:nvPr>
        </p:nvSpPr>
        <p:spPr/>
        <p:txBody>
          <a:bodyPr/>
          <a:lstStyle/>
          <a:p>
            <a:fld id="{3B3120AC-0FB0-4B1F-9EA2-DF78B8AED3C7}" type="slidenum">
              <a:rPr lang="en-GB" smtClean="0"/>
              <a:pPr/>
              <a:t>23</a:t>
            </a:fld>
            <a:endParaRPr lang="en-GB" dirty="0"/>
          </a:p>
        </p:txBody>
      </p:sp>
      <p:sp>
        <p:nvSpPr>
          <p:cNvPr id="9" name="Content Placeholder 1"/>
          <p:cNvSpPr txBox="1">
            <a:spLocks/>
          </p:cNvSpPr>
          <p:nvPr/>
        </p:nvSpPr>
        <p:spPr>
          <a:xfrm>
            <a:off x="6193716" y="2870200"/>
            <a:ext cx="1764000" cy="1675948"/>
          </a:xfrm>
          <a:prstGeom prst="rect">
            <a:avLst/>
          </a:prstGeom>
        </p:spPr>
        <p:txBody>
          <a:bodyPr vert="horz" lIns="0" tIns="45720" rIns="0" bIns="45720" rtlCol="0">
            <a:normAutofit/>
          </a:bodyPr>
          <a:lstStyle>
            <a:lvl1pPr marL="342900" indent="-342900" algn="l" defTabSz="914400" rtl="0" eaLnBrk="1" latinLnBrk="0" hangingPunct="1">
              <a:spcBef>
                <a:spcPct val="20000"/>
              </a:spcBef>
              <a:buFont typeface="Arial" panose="020B0604020202020204" pitchFamily="34" charset="0"/>
              <a:buChar char="•"/>
              <a:defRPr sz="24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1pPr>
            <a:lvl2pPr marL="722313" indent="-366713" algn="l" defTabSz="914400" rtl="0" eaLnBrk="1" latinLnBrk="0" hangingPunct="1">
              <a:spcBef>
                <a:spcPct val="20000"/>
              </a:spcBef>
              <a:buFont typeface="Arial" panose="020B0604020202020204" pitchFamily="34" charset="0"/>
              <a:buChar char="–"/>
              <a:defRPr sz="24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2pPr>
            <a:lvl3pPr marL="1077913" indent="-355600" algn="l" defTabSz="914400" rtl="0" eaLnBrk="1" latinLnBrk="0" hangingPunct="1">
              <a:spcBef>
                <a:spcPct val="20000"/>
              </a:spcBef>
              <a:buFont typeface="Arial" panose="020B0604020202020204" pitchFamily="34" charset="0"/>
              <a:buChar char="•"/>
              <a:defRPr sz="22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3pPr>
            <a:lvl4pPr marL="1433513" indent="-355600" algn="l" defTabSz="914400" rtl="0" eaLnBrk="1" latinLnBrk="0" hangingPunct="1">
              <a:spcBef>
                <a:spcPct val="20000"/>
              </a:spcBef>
              <a:buFont typeface="Arial" panose="020B0604020202020204" pitchFamily="34" charset="0"/>
              <a:buChar char="–"/>
              <a:defRPr sz="20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4pPr>
            <a:lvl5pPr marL="1790700" indent="-357188" algn="l" defTabSz="914400" rtl="0" eaLnBrk="1" latinLnBrk="0" hangingPunct="1">
              <a:spcBef>
                <a:spcPct val="20000"/>
              </a:spcBef>
              <a:buFont typeface="Arial" panose="020B0604020202020204" pitchFamily="34" charset="0"/>
              <a:buChar char="»"/>
              <a:defRPr sz="20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1200" dirty="0"/>
              <a:t>Includes:</a:t>
            </a:r>
          </a:p>
          <a:p>
            <a:pPr>
              <a:buFont typeface="Segoe UI" panose="020B0502040204020203" pitchFamily="34" charset="0"/>
              <a:buChar char="‒"/>
            </a:pPr>
            <a:r>
              <a:rPr lang="en-GB" sz="1050" dirty="0"/>
              <a:t>Integration $11m</a:t>
            </a:r>
          </a:p>
          <a:p>
            <a:pPr>
              <a:buFont typeface="Segoe UI" panose="020B0502040204020203" pitchFamily="34" charset="0"/>
              <a:buChar char="‒"/>
            </a:pPr>
            <a:r>
              <a:rPr lang="en-GB" sz="1050" dirty="0"/>
              <a:t>Investigation support costs $9m</a:t>
            </a:r>
          </a:p>
          <a:p>
            <a:pPr>
              <a:buFont typeface="Segoe UI" panose="020B0502040204020203" pitchFamily="34" charset="0"/>
              <a:buChar char="‒"/>
            </a:pPr>
            <a:r>
              <a:rPr lang="en-GB" sz="1050" dirty="0"/>
              <a:t>Loss on disposal $9m</a:t>
            </a:r>
            <a:endParaRPr lang="en-GB" sz="1200" dirty="0"/>
          </a:p>
          <a:p>
            <a:endParaRPr lang="en-GB" sz="1200" dirty="0"/>
          </a:p>
        </p:txBody>
      </p:sp>
      <p:sp>
        <p:nvSpPr>
          <p:cNvPr id="14" name="Isosceles Triangle 13"/>
          <p:cNvSpPr/>
          <p:nvPr/>
        </p:nvSpPr>
        <p:spPr>
          <a:xfrm rot="10800000">
            <a:off x="6311468" y="2198829"/>
            <a:ext cx="162000" cy="126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6473468" y="2123330"/>
            <a:ext cx="661950" cy="276999"/>
          </a:xfrm>
          <a:prstGeom prst="rect">
            <a:avLst/>
          </a:prstGeom>
          <a:noFill/>
        </p:spPr>
        <p:txBody>
          <a:bodyPr wrap="square" rtlCol="0">
            <a:spAutoFit/>
          </a:bodyPr>
          <a:lstStyle/>
          <a:p>
            <a:r>
              <a:rPr lang="en-GB" sz="1200" dirty="0">
                <a:solidFill>
                  <a:srgbClr val="2C3D49"/>
                </a:solidFill>
                <a:latin typeface="+mj-lt"/>
                <a:cs typeface="Arial" panose="020B0604020202020204" pitchFamily="34" charset="0"/>
              </a:rPr>
              <a:t>56.9%</a:t>
            </a:r>
          </a:p>
        </p:txBody>
      </p:sp>
      <p:sp>
        <p:nvSpPr>
          <p:cNvPr id="25" name="TextBox 24"/>
          <p:cNvSpPr txBox="1"/>
          <p:nvPr/>
        </p:nvSpPr>
        <p:spPr>
          <a:xfrm>
            <a:off x="6193716" y="1038297"/>
            <a:ext cx="1654048" cy="523220"/>
          </a:xfrm>
          <a:prstGeom prst="rect">
            <a:avLst/>
          </a:prstGeom>
          <a:noFill/>
        </p:spPr>
        <p:txBody>
          <a:bodyPr wrap="square" rtlCol="0">
            <a:spAutoFit/>
          </a:bodyPr>
          <a:lstStyle/>
          <a:p>
            <a:r>
              <a:rPr lang="en-GB" sz="1400" dirty="0">
                <a:solidFill>
                  <a:srgbClr val="2C3D49"/>
                </a:solidFill>
                <a:latin typeface="+mj-lt"/>
                <a:cs typeface="Arial" panose="020B0604020202020204" pitchFamily="34" charset="0"/>
              </a:rPr>
              <a:t>Exceptional items</a:t>
            </a:r>
          </a:p>
          <a:p>
            <a:r>
              <a:rPr lang="en-GB" sz="1400" dirty="0">
                <a:solidFill>
                  <a:srgbClr val="2C3D49"/>
                </a:solidFill>
                <a:latin typeface="+mj-lt"/>
                <a:cs typeface="Arial" panose="020B0604020202020204" pitchFamily="34" charset="0"/>
              </a:rPr>
              <a:t>(post tax)</a:t>
            </a:r>
          </a:p>
        </p:txBody>
      </p:sp>
      <p:sp>
        <p:nvSpPr>
          <p:cNvPr id="27" name="Rectangle 26"/>
          <p:cNvSpPr/>
          <p:nvPr/>
        </p:nvSpPr>
        <p:spPr>
          <a:xfrm>
            <a:off x="6193716" y="1489721"/>
            <a:ext cx="1327608" cy="646331"/>
          </a:xfrm>
          <a:prstGeom prst="rect">
            <a:avLst/>
          </a:prstGeom>
        </p:spPr>
        <p:txBody>
          <a:bodyPr wrap="none">
            <a:spAutoFit/>
          </a:bodyPr>
          <a:lstStyle/>
          <a:p>
            <a:r>
              <a:rPr lang="en-GB" sz="3600" dirty="0">
                <a:solidFill>
                  <a:srgbClr val="884C91"/>
                </a:solidFill>
                <a:latin typeface="+mj-lt"/>
                <a:cs typeface="Arial" panose="020B0604020202020204" pitchFamily="34" charset="0"/>
              </a:rPr>
              <a:t>$47m</a:t>
            </a:r>
          </a:p>
        </p:txBody>
      </p:sp>
      <p:cxnSp>
        <p:nvCxnSpPr>
          <p:cNvPr id="28" name="Straight Connector 27"/>
          <p:cNvCxnSpPr/>
          <p:nvPr/>
        </p:nvCxnSpPr>
        <p:spPr>
          <a:xfrm flipV="1">
            <a:off x="2903699" y="1038297"/>
            <a:ext cx="0" cy="3215095"/>
          </a:xfrm>
          <a:prstGeom prst="line">
            <a:avLst/>
          </a:prstGeom>
          <a:solidFill>
            <a:srgbClr val="884C91"/>
          </a:solidFill>
          <a:ln w="3175">
            <a:solidFill>
              <a:srgbClr val="BFC2C8"/>
            </a:solidFill>
          </a:ln>
        </p:spPr>
        <p:style>
          <a:lnRef idx="1">
            <a:schemeClr val="accent1"/>
          </a:lnRef>
          <a:fillRef idx="0">
            <a:schemeClr val="accent1"/>
          </a:fillRef>
          <a:effectRef idx="0">
            <a:schemeClr val="accent1"/>
          </a:effectRef>
          <a:fontRef idx="minor">
            <a:schemeClr val="tx1"/>
          </a:fontRef>
        </p:style>
      </p:cxnSp>
      <p:sp>
        <p:nvSpPr>
          <p:cNvPr id="29" name="Content Placeholder 1"/>
          <p:cNvSpPr txBox="1">
            <a:spLocks/>
          </p:cNvSpPr>
          <p:nvPr/>
        </p:nvSpPr>
        <p:spPr>
          <a:xfrm>
            <a:off x="3440727" y="2870200"/>
            <a:ext cx="1764000" cy="1675948"/>
          </a:xfrm>
          <a:prstGeom prst="rect">
            <a:avLst/>
          </a:prstGeom>
        </p:spPr>
        <p:txBody>
          <a:bodyPr vert="horz" lIns="0" tIns="45720" rIns="0" bIns="45720" rtlCol="0">
            <a:normAutofit/>
          </a:bodyPr>
          <a:lstStyle>
            <a:lvl1pPr marL="342900" indent="-342900" algn="l" defTabSz="914400" rtl="0" eaLnBrk="1" latinLnBrk="0" hangingPunct="1">
              <a:spcBef>
                <a:spcPct val="20000"/>
              </a:spcBef>
              <a:buFont typeface="Arial" panose="020B0604020202020204" pitchFamily="34" charset="0"/>
              <a:buChar char="•"/>
              <a:defRPr sz="24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1pPr>
            <a:lvl2pPr marL="722313" indent="-366713" algn="l" defTabSz="914400" rtl="0" eaLnBrk="1" latinLnBrk="0" hangingPunct="1">
              <a:spcBef>
                <a:spcPct val="20000"/>
              </a:spcBef>
              <a:buFont typeface="Arial" panose="020B0604020202020204" pitchFamily="34" charset="0"/>
              <a:buChar char="–"/>
              <a:defRPr sz="24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2pPr>
            <a:lvl3pPr marL="1077913" indent="-355600" algn="l" defTabSz="914400" rtl="0" eaLnBrk="1" latinLnBrk="0" hangingPunct="1">
              <a:spcBef>
                <a:spcPct val="20000"/>
              </a:spcBef>
              <a:buFont typeface="Arial" panose="020B0604020202020204" pitchFamily="34" charset="0"/>
              <a:buChar char="•"/>
              <a:defRPr sz="22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3pPr>
            <a:lvl4pPr marL="1433513" indent="-355600" algn="l" defTabSz="914400" rtl="0" eaLnBrk="1" latinLnBrk="0" hangingPunct="1">
              <a:spcBef>
                <a:spcPct val="20000"/>
              </a:spcBef>
              <a:buFont typeface="Arial" panose="020B0604020202020204" pitchFamily="34" charset="0"/>
              <a:buChar char="–"/>
              <a:defRPr sz="20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4pPr>
            <a:lvl5pPr marL="1790700" indent="-357188" algn="l" defTabSz="914400" rtl="0" eaLnBrk="1" latinLnBrk="0" hangingPunct="1">
              <a:spcBef>
                <a:spcPct val="20000"/>
              </a:spcBef>
              <a:buFont typeface="Arial" panose="020B0604020202020204" pitchFamily="34" charset="0"/>
              <a:buChar char="»"/>
              <a:defRPr sz="2000" kern="1200" spc="0" baseline="0">
                <a:solidFill>
                  <a:srgbClr val="1A344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1200" dirty="0"/>
              <a:t>$15m impact of IFRS 16</a:t>
            </a:r>
          </a:p>
          <a:p>
            <a:r>
              <a:rPr lang="en-GB" sz="1200" dirty="0"/>
              <a:t>Increase in base rates</a:t>
            </a:r>
            <a:endParaRPr lang="en-GB" sz="1000" dirty="0"/>
          </a:p>
          <a:p>
            <a:endParaRPr lang="en-GB" sz="1200" dirty="0"/>
          </a:p>
          <a:p>
            <a:endParaRPr lang="en-GB" sz="1200" dirty="0"/>
          </a:p>
        </p:txBody>
      </p:sp>
      <p:sp>
        <p:nvSpPr>
          <p:cNvPr id="39" name="Isosceles Triangle 38"/>
          <p:cNvSpPr/>
          <p:nvPr/>
        </p:nvSpPr>
        <p:spPr>
          <a:xfrm rot="21600000">
            <a:off x="3552129" y="2198829"/>
            <a:ext cx="162000" cy="126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TextBox 39"/>
          <p:cNvSpPr txBox="1"/>
          <p:nvPr/>
        </p:nvSpPr>
        <p:spPr>
          <a:xfrm>
            <a:off x="3714129" y="2123330"/>
            <a:ext cx="661950" cy="276999"/>
          </a:xfrm>
          <a:prstGeom prst="rect">
            <a:avLst/>
          </a:prstGeom>
          <a:noFill/>
        </p:spPr>
        <p:txBody>
          <a:bodyPr wrap="square" rtlCol="0">
            <a:spAutoFit/>
          </a:bodyPr>
          <a:lstStyle/>
          <a:p>
            <a:r>
              <a:rPr lang="en-GB" sz="1200" dirty="0">
                <a:solidFill>
                  <a:srgbClr val="2C3D49"/>
                </a:solidFill>
                <a:latin typeface="+mj-lt"/>
                <a:cs typeface="Arial" panose="020B0604020202020204" pitchFamily="34" charset="0"/>
              </a:rPr>
              <a:t>47.2%</a:t>
            </a:r>
          </a:p>
        </p:txBody>
      </p:sp>
      <p:sp>
        <p:nvSpPr>
          <p:cNvPr id="41" name="TextBox 40"/>
          <p:cNvSpPr txBox="1"/>
          <p:nvPr/>
        </p:nvSpPr>
        <p:spPr>
          <a:xfrm>
            <a:off x="3440726" y="1038297"/>
            <a:ext cx="1872150" cy="307777"/>
          </a:xfrm>
          <a:prstGeom prst="rect">
            <a:avLst/>
          </a:prstGeom>
          <a:noFill/>
        </p:spPr>
        <p:txBody>
          <a:bodyPr wrap="square" rtlCol="0">
            <a:spAutoFit/>
          </a:bodyPr>
          <a:lstStyle/>
          <a:p>
            <a:r>
              <a:rPr lang="en-GB" sz="1400" dirty="0">
                <a:solidFill>
                  <a:srgbClr val="2C3D49"/>
                </a:solidFill>
                <a:latin typeface="+mj-lt"/>
                <a:cs typeface="Arial" panose="020B0604020202020204" pitchFamily="34" charset="0"/>
              </a:rPr>
              <a:t>Net finance expense</a:t>
            </a:r>
          </a:p>
        </p:txBody>
      </p:sp>
      <p:sp>
        <p:nvSpPr>
          <p:cNvPr id="42" name="Rectangle 41"/>
          <p:cNvSpPr/>
          <p:nvPr/>
        </p:nvSpPr>
        <p:spPr>
          <a:xfrm>
            <a:off x="3440727" y="1489721"/>
            <a:ext cx="1327608" cy="646331"/>
          </a:xfrm>
          <a:prstGeom prst="rect">
            <a:avLst/>
          </a:prstGeom>
        </p:spPr>
        <p:txBody>
          <a:bodyPr wrap="none">
            <a:spAutoFit/>
          </a:bodyPr>
          <a:lstStyle/>
          <a:p>
            <a:r>
              <a:rPr lang="en-GB" sz="3600" dirty="0">
                <a:solidFill>
                  <a:srgbClr val="884C91"/>
                </a:solidFill>
                <a:latin typeface="+mj-lt"/>
                <a:cs typeface="Arial" panose="020B0604020202020204" pitchFamily="34" charset="0"/>
              </a:rPr>
              <a:t>$78m</a:t>
            </a:r>
          </a:p>
        </p:txBody>
      </p:sp>
      <p:sp>
        <p:nvSpPr>
          <p:cNvPr id="45" name="TextBox 44"/>
          <p:cNvSpPr txBox="1"/>
          <p:nvPr/>
        </p:nvSpPr>
        <p:spPr>
          <a:xfrm>
            <a:off x="765441" y="961853"/>
            <a:ext cx="1348844" cy="307777"/>
          </a:xfrm>
          <a:prstGeom prst="rect">
            <a:avLst/>
          </a:prstGeom>
          <a:noFill/>
        </p:spPr>
        <p:txBody>
          <a:bodyPr wrap="square" rtlCol="0">
            <a:spAutoFit/>
          </a:bodyPr>
          <a:lstStyle/>
          <a:p>
            <a:r>
              <a:rPr lang="en-GB" sz="1400" dirty="0">
                <a:solidFill>
                  <a:srgbClr val="2C3D49"/>
                </a:solidFill>
                <a:latin typeface="+mj-lt"/>
                <a:cs typeface="Arial" panose="020B0604020202020204" pitchFamily="34" charset="0"/>
              </a:rPr>
              <a:t>Amortisation</a:t>
            </a:r>
          </a:p>
        </p:txBody>
      </p:sp>
      <p:sp>
        <p:nvSpPr>
          <p:cNvPr id="46" name="Rectangle 45"/>
          <p:cNvSpPr/>
          <p:nvPr/>
        </p:nvSpPr>
        <p:spPr>
          <a:xfrm>
            <a:off x="765441" y="1413277"/>
            <a:ext cx="1576072" cy="646331"/>
          </a:xfrm>
          <a:prstGeom prst="rect">
            <a:avLst/>
          </a:prstGeom>
        </p:spPr>
        <p:txBody>
          <a:bodyPr wrap="none">
            <a:spAutoFit/>
          </a:bodyPr>
          <a:lstStyle/>
          <a:p>
            <a:r>
              <a:rPr lang="en-GB" sz="3600" dirty="0">
                <a:solidFill>
                  <a:srgbClr val="884C91"/>
                </a:solidFill>
                <a:latin typeface="+mj-lt"/>
                <a:cs typeface="Arial" panose="020B0604020202020204" pitchFamily="34" charset="0"/>
              </a:rPr>
              <a:t>$119m</a:t>
            </a:r>
          </a:p>
        </p:txBody>
      </p:sp>
      <p:sp>
        <p:nvSpPr>
          <p:cNvPr id="49" name="Isosceles Triangle 48"/>
          <p:cNvSpPr/>
          <p:nvPr/>
        </p:nvSpPr>
        <p:spPr>
          <a:xfrm rot="10800000">
            <a:off x="923441" y="2122385"/>
            <a:ext cx="162000" cy="126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TextBox 49"/>
          <p:cNvSpPr txBox="1"/>
          <p:nvPr/>
        </p:nvSpPr>
        <p:spPr>
          <a:xfrm>
            <a:off x="1085441" y="2046886"/>
            <a:ext cx="661950" cy="276999"/>
          </a:xfrm>
          <a:prstGeom prst="rect">
            <a:avLst/>
          </a:prstGeom>
          <a:noFill/>
        </p:spPr>
        <p:txBody>
          <a:bodyPr wrap="square" rtlCol="0">
            <a:spAutoFit/>
          </a:bodyPr>
          <a:lstStyle/>
          <a:p>
            <a:r>
              <a:rPr lang="en-GB" sz="1200" dirty="0">
                <a:solidFill>
                  <a:srgbClr val="2C3D49"/>
                </a:solidFill>
                <a:latin typeface="+mj-lt"/>
                <a:cs typeface="Arial" panose="020B0604020202020204" pitchFamily="34" charset="0"/>
              </a:rPr>
              <a:t>4.8%</a:t>
            </a:r>
          </a:p>
        </p:txBody>
      </p:sp>
      <p:cxnSp>
        <p:nvCxnSpPr>
          <p:cNvPr id="52" name="Straight Connector 51"/>
          <p:cNvCxnSpPr/>
          <p:nvPr/>
        </p:nvCxnSpPr>
        <p:spPr>
          <a:xfrm flipV="1">
            <a:off x="5801460" y="1038297"/>
            <a:ext cx="0" cy="3215095"/>
          </a:xfrm>
          <a:prstGeom prst="line">
            <a:avLst/>
          </a:prstGeom>
          <a:solidFill>
            <a:srgbClr val="884C91"/>
          </a:solidFill>
          <a:ln w="3175">
            <a:solidFill>
              <a:srgbClr val="BFC2C8"/>
            </a:solidFill>
          </a:ln>
        </p:spPr>
        <p:style>
          <a:lnRef idx="1">
            <a:schemeClr val="accent1"/>
          </a:lnRef>
          <a:fillRef idx="0">
            <a:schemeClr val="accent1"/>
          </a:fillRef>
          <a:effectRef idx="0">
            <a:schemeClr val="accent1"/>
          </a:effectRef>
          <a:fontRef idx="minor">
            <a:schemeClr val="tx1"/>
          </a:fontRef>
        </p:style>
      </p:cxnSp>
      <p:sp>
        <p:nvSpPr>
          <p:cNvPr id="30" name="Date Placeholder 4">
            <a:extLst>
              <a:ext uri="{FF2B5EF4-FFF2-40B4-BE49-F238E27FC236}">
                <a16:creationId xmlns:a16="http://schemas.microsoft.com/office/drawing/2014/main" id="{34205CF9-411D-4344-853D-C78ED1F2FAA3}"/>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31" name="Footer Placeholder 5">
            <a:extLst>
              <a:ext uri="{FF2B5EF4-FFF2-40B4-BE49-F238E27FC236}">
                <a16:creationId xmlns:a16="http://schemas.microsoft.com/office/drawing/2014/main" id="{9C92AFCC-9DF8-4F56-86EB-3A9D4AFB1615}"/>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38172008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pPr lvl="0"/>
            <a:r>
              <a:rPr lang="en-US" sz="4000" dirty="0"/>
              <a:t>Wood has simplified its reporting for the periods ending on 30 June 2019 onwards. These changes align Wood’s principal reporting metrics with IFRS measures and facilitate comparison across peers.  There is no reduction in the level of accounting disclosure at the Wood or business unit level. At the Group level, the results from joint ventures are accounted for in line with IFRS using the equity method and are no longer reported on a proportionally consolidated basis. Wood’s primary reporting metrics are Revenue, aligned with the IFRS definition, and Operating Profit (pre-exceptional items).</a:t>
            </a:r>
            <a:endParaRPr lang="en-GB" sz="4000" dirty="0"/>
          </a:p>
          <a:p>
            <a:pPr lvl="1"/>
            <a:r>
              <a:rPr lang="en-US" sz="4000" dirty="0"/>
              <a:t>Adjusted EBITDA (pre-exceptional items, including Wood’s share of joint venture EBITDA) is adopted as an additional non-statutory /‘non-GAAP’ measure of profit. This is presented at the Group and Business Unit level to report underlying financial performance and facilitate comparison with peers.  </a:t>
            </a:r>
            <a:endParaRPr lang="en-GB" sz="4000" dirty="0"/>
          </a:p>
          <a:p>
            <a:pPr lvl="1"/>
            <a:r>
              <a:rPr lang="en-US" sz="4000" dirty="0"/>
              <a:t>Adjusted Diluted EPS is also presented, defined as “earnings before exceptional items and </a:t>
            </a:r>
            <a:r>
              <a:rPr lang="en-US" sz="4000" dirty="0" err="1"/>
              <a:t>amortisation</a:t>
            </a:r>
            <a:r>
              <a:rPr lang="en-US" sz="4000" dirty="0"/>
              <a:t> relating to acquisitions, net of tax, divided by the weighted average number of ordinary shares in issue during the period”. In contrast to previous reporting, the measure is stated before </a:t>
            </a:r>
            <a:r>
              <a:rPr lang="en-US" sz="4000" dirty="0" err="1"/>
              <a:t>amortisation</a:t>
            </a:r>
            <a:r>
              <a:rPr lang="en-US" sz="4000" dirty="0"/>
              <a:t> arising from acquisitions only and not </a:t>
            </a:r>
            <a:r>
              <a:rPr lang="en-US" sz="4000" dirty="0" err="1"/>
              <a:t>amortisation</a:t>
            </a:r>
            <a:r>
              <a:rPr lang="en-US" sz="4000" dirty="0"/>
              <a:t> relating to other intangibles such as software costs. </a:t>
            </a:r>
            <a:endParaRPr lang="en-GB" sz="4000" dirty="0"/>
          </a:p>
          <a:p>
            <a:pPr lvl="1">
              <a:spcAft>
                <a:spcPts val="600"/>
              </a:spcAft>
            </a:pPr>
            <a:r>
              <a:rPr lang="en-US" sz="4000" dirty="0"/>
              <a:t>Comparative figures for 2018 are shown on the same basis. </a:t>
            </a:r>
            <a:endParaRPr lang="en-GB" sz="4000" dirty="0"/>
          </a:p>
          <a:p>
            <a:pPr lvl="0">
              <a:spcAft>
                <a:spcPts val="600"/>
              </a:spcAft>
            </a:pPr>
            <a:r>
              <a:rPr lang="en-US" sz="4000" dirty="0"/>
              <a:t>We have chosen to apply the modified retrospective approach to the adoption of IFRS 16 and as such there is no restatement of 2018 comparatives in 2019</a:t>
            </a:r>
            <a:r>
              <a:rPr lang="en-US" sz="4000"/>
              <a:t>. </a:t>
            </a:r>
          </a:p>
          <a:p>
            <a:pPr lvl="0">
              <a:spcAft>
                <a:spcPts val="600"/>
              </a:spcAft>
            </a:pPr>
            <a:r>
              <a:rPr lang="en-US" sz="4000"/>
              <a:t>Net </a:t>
            </a:r>
            <a:r>
              <a:rPr lang="en-US" sz="4000" dirty="0"/>
              <a:t>debt at 30 June 2019 is stated excluding liabilities related to leases. The adoption of IFRS 16 has resulted in an increase in net debt of $582 m due to the recognition of a lease liability on the balance sheet at 30 June 2019. Net debt : Adjusted EBITDA ratio is calculated on the existing basis prior to the adoption of IFRS 16 in 2019.</a:t>
            </a:r>
            <a:endParaRPr lang="en-GB" sz="4000" dirty="0"/>
          </a:p>
          <a:p>
            <a:pPr lvl="0">
              <a:spcAft>
                <a:spcPts val="600"/>
              </a:spcAft>
            </a:pPr>
            <a:r>
              <a:rPr lang="en-US" sz="4000" dirty="0"/>
              <a:t>Order book disclosure in H1 2019 is aligned with the IFRS definition of revenue and no longer includes Wood’s proportional share of joint venture order book. Order book for H1 2018 is presented on a like for like basis and no longer includes Wood’s proportional share of joint venture order book and excludes businesses disposed.</a:t>
            </a:r>
            <a:endParaRPr lang="en-GB" sz="4000" dirty="0"/>
          </a:p>
          <a:p>
            <a:pPr lvl="0"/>
            <a:r>
              <a:rPr lang="en-US" sz="4000" dirty="0"/>
              <a:t>Company compiled, publicly available consensus comprises seven analysts who have published estimates since our 2019 results announcement on 19 March 2019 that reflect both changes to our reporting metrics and the impact of IFRS 16. Consensus Adjusted EBITDA, includes and estimated impact of IFRS 16 of c$170m and is $919m (Range: $889m-$948m). Growth in consensus underlying EBITDA, excluding the impact of IFRS 16 is c8%. Consensus Operating Profit (pre exceptional items) is $447m (Range: $413m-$491m) and Consensus AEPS is 53.2c (Range 46.0c-64.5c). </a:t>
            </a:r>
            <a:endParaRPr lang="en-GB" sz="4000" dirty="0"/>
          </a:p>
          <a:p>
            <a:pPr marL="0" indent="0">
              <a:buNone/>
            </a:pPr>
            <a:endParaRPr lang="en-GB" dirty="0"/>
          </a:p>
        </p:txBody>
      </p:sp>
      <p:sp>
        <p:nvSpPr>
          <p:cNvPr id="3" name="Text Placeholder 2"/>
          <p:cNvSpPr>
            <a:spLocks noGrp="1"/>
          </p:cNvSpPr>
          <p:nvPr>
            <p:ph type="body" sz="quarter" idx="13"/>
          </p:nvPr>
        </p:nvSpPr>
        <p:spPr/>
        <p:txBody>
          <a:bodyPr/>
          <a:lstStyle/>
          <a:p>
            <a:r>
              <a:rPr lang="en-GB" sz="2400" dirty="0"/>
              <a:t>Footnotes</a:t>
            </a:r>
          </a:p>
        </p:txBody>
      </p:sp>
      <p:sp>
        <p:nvSpPr>
          <p:cNvPr id="4" name="Slide Number Placeholder 3"/>
          <p:cNvSpPr>
            <a:spLocks noGrp="1"/>
          </p:cNvSpPr>
          <p:nvPr>
            <p:ph type="sldNum" sz="quarter" idx="4"/>
          </p:nvPr>
        </p:nvSpPr>
        <p:spPr/>
        <p:txBody>
          <a:bodyPr/>
          <a:lstStyle/>
          <a:p>
            <a:fld id="{3B3120AC-0FB0-4B1F-9EA2-DF78B8AED3C7}" type="slidenum">
              <a:rPr lang="en-GB" smtClean="0"/>
              <a:pPr/>
              <a:t>24</a:t>
            </a:fld>
            <a:endParaRPr lang="en-GB" dirty="0"/>
          </a:p>
        </p:txBody>
      </p:sp>
      <p:sp>
        <p:nvSpPr>
          <p:cNvPr id="5" name="Date Placeholder 4"/>
          <p:cNvSpPr>
            <a:spLocks noGrp="1"/>
          </p:cNvSpPr>
          <p:nvPr>
            <p:ph type="dt" sz="half" idx="2"/>
          </p:nvPr>
        </p:nvSpPr>
        <p:spPr/>
        <p:txBody>
          <a:bodyPr/>
          <a:lstStyle/>
          <a:p>
            <a:r>
              <a:rPr lang="en-US"/>
              <a:t>A presentation by Wood.</a:t>
            </a:r>
            <a:endParaRPr lang="en-GB" dirty="0"/>
          </a:p>
        </p:txBody>
      </p:sp>
      <p:sp>
        <p:nvSpPr>
          <p:cNvPr id="6" name="Footer Placeholder 5"/>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6424000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a:p>
        </p:txBody>
      </p:sp>
      <p:sp>
        <p:nvSpPr>
          <p:cNvPr id="4" name="Slide Number Placeholder 3"/>
          <p:cNvSpPr>
            <a:spLocks noGrp="1"/>
          </p:cNvSpPr>
          <p:nvPr>
            <p:ph type="sldNum" sz="quarter" idx="11"/>
          </p:nvPr>
        </p:nvSpPr>
        <p:spPr/>
        <p:txBody>
          <a:bodyPr/>
          <a:lstStyle/>
          <a:p>
            <a:fld id="{3B3120AC-0FB0-4B1F-9EA2-DF78B8AED3C7}" type="slidenum">
              <a:rPr lang="en-GB" smtClean="0"/>
              <a:pPr/>
              <a:t>25</a:t>
            </a:fld>
            <a:endParaRPr lang="en-GB" dirty="0"/>
          </a:p>
        </p:txBody>
      </p:sp>
      <p:sp>
        <p:nvSpPr>
          <p:cNvPr id="5" name="Title 4"/>
          <p:cNvSpPr>
            <a:spLocks noGrp="1"/>
          </p:cNvSpPr>
          <p:nvPr>
            <p:ph type="ctrTitle"/>
          </p:nvPr>
        </p:nvSpPr>
        <p:spPr/>
        <p:txBody>
          <a:bodyPr/>
          <a:lstStyle/>
          <a:p>
            <a:endParaRPr lang="en-GB"/>
          </a:p>
        </p:txBody>
      </p:sp>
    </p:spTree>
    <p:extLst>
      <p:ext uri="{BB962C8B-B14F-4D97-AF65-F5344CB8AC3E}">
        <p14:creationId xmlns:p14="http://schemas.microsoft.com/office/powerpoint/2010/main" val="920425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normAutofit/>
          </a:bodyPr>
          <a:lstStyle/>
          <a:p>
            <a:r>
              <a:rPr lang="en-GB" dirty="0"/>
              <a:t>Financial Performance</a:t>
            </a:r>
          </a:p>
        </p:txBody>
      </p:sp>
      <p:sp>
        <p:nvSpPr>
          <p:cNvPr id="9" name="Subtitle 8"/>
          <p:cNvSpPr>
            <a:spLocks noGrp="1"/>
          </p:cNvSpPr>
          <p:nvPr>
            <p:ph type="subTitle" idx="1"/>
          </p:nvPr>
        </p:nvSpPr>
        <p:spPr/>
        <p:txBody>
          <a:bodyPr/>
          <a:lstStyle/>
          <a:p>
            <a:r>
              <a:rPr lang="en-GB" dirty="0"/>
              <a:t>David Kemp, CFO </a:t>
            </a:r>
          </a:p>
        </p:txBody>
      </p:sp>
      <p:sp>
        <p:nvSpPr>
          <p:cNvPr id="4" name="Slide Number Placeholder 3"/>
          <p:cNvSpPr>
            <a:spLocks noGrp="1"/>
          </p:cNvSpPr>
          <p:nvPr>
            <p:ph type="sldNum" sz="quarter" idx="11"/>
          </p:nvPr>
        </p:nvSpPr>
        <p:spPr>
          <a:xfrm>
            <a:off x="451549" y="4751915"/>
            <a:ext cx="510477" cy="190499"/>
          </a:xfrm>
        </p:spPr>
        <p:txBody>
          <a:bodyPr/>
          <a:lstStyle/>
          <a:p>
            <a:fld id="{3B3120AC-0FB0-4B1F-9EA2-DF78B8AED3C7}" type="slidenum">
              <a:rPr lang="en-GB" smtClean="0"/>
              <a:pPr/>
              <a:t>3</a:t>
            </a:fld>
            <a:endParaRPr lang="en-GB" dirty="0"/>
          </a:p>
        </p:txBody>
      </p:sp>
    </p:spTree>
    <p:extLst>
      <p:ext uri="{BB962C8B-B14F-4D97-AF65-F5344CB8AC3E}">
        <p14:creationId xmlns:p14="http://schemas.microsoft.com/office/powerpoint/2010/main" val="3897440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8374" y="2873651"/>
            <a:ext cx="8455225" cy="1829925"/>
          </a:xfrm>
        </p:spPr>
        <p:txBody>
          <a:bodyPr>
            <a:normAutofit fontScale="92500"/>
          </a:bodyPr>
          <a:lstStyle/>
          <a:p>
            <a:r>
              <a:rPr lang="en-GB" sz="1600" dirty="0"/>
              <a:t>Revenue growth in E&amp;IS offset by ASEAAA and STS</a:t>
            </a:r>
          </a:p>
          <a:p>
            <a:r>
              <a:rPr lang="en-GB" sz="1600" dirty="0"/>
              <a:t>Like for like EBITDA adjusted for disposals up 12%</a:t>
            </a:r>
          </a:p>
          <a:p>
            <a:r>
              <a:rPr lang="en-GB" sz="1600" dirty="0"/>
              <a:t>Earnings excl. IFRS 16 in line with guidance: </a:t>
            </a:r>
          </a:p>
          <a:p>
            <a:pPr lvl="1"/>
            <a:r>
              <a:rPr lang="en-GB" sz="1600" dirty="0"/>
              <a:t>Improved project mix</a:t>
            </a:r>
          </a:p>
          <a:p>
            <a:pPr lvl="1"/>
            <a:r>
              <a:rPr lang="en-GB" sz="1600" dirty="0"/>
              <a:t>Margin improvement in ASEAAA and E&amp;IS; improved execution plus $30m cost synergies</a:t>
            </a:r>
          </a:p>
          <a:p>
            <a:pPr lvl="1"/>
            <a:r>
              <a:rPr lang="en-GB" sz="1600" dirty="0"/>
              <a:t>Dividend increase in line with progressive policy</a:t>
            </a:r>
          </a:p>
        </p:txBody>
      </p:sp>
      <p:sp>
        <p:nvSpPr>
          <p:cNvPr id="3" name="Text Placeholder 2"/>
          <p:cNvSpPr>
            <a:spLocks noGrp="1"/>
          </p:cNvSpPr>
          <p:nvPr>
            <p:ph type="body" sz="quarter" idx="13"/>
          </p:nvPr>
        </p:nvSpPr>
        <p:spPr/>
        <p:txBody>
          <a:bodyPr/>
          <a:lstStyle/>
          <a:p>
            <a:r>
              <a:rPr lang="en-GB" sz="2400" spc="-20" dirty="0"/>
              <a:t>Strong earnings growth &amp; margin improvement</a:t>
            </a:r>
          </a:p>
        </p:txBody>
      </p:sp>
      <p:sp>
        <p:nvSpPr>
          <p:cNvPr id="5" name="Slide Number Placeholder 4"/>
          <p:cNvSpPr>
            <a:spLocks noGrp="1"/>
          </p:cNvSpPr>
          <p:nvPr>
            <p:ph type="sldNum" sz="quarter" idx="4"/>
          </p:nvPr>
        </p:nvSpPr>
        <p:spPr/>
        <p:txBody>
          <a:bodyPr/>
          <a:lstStyle/>
          <a:p>
            <a:fld id="{3B3120AC-0FB0-4B1F-9EA2-DF78B8AED3C7}" type="slidenum">
              <a:rPr lang="en-GB" smtClean="0"/>
              <a:pPr/>
              <a:t>4</a:t>
            </a:fld>
            <a:endParaRPr lang="en-GB" dirty="0"/>
          </a:p>
        </p:txBody>
      </p:sp>
      <p:sp>
        <p:nvSpPr>
          <p:cNvPr id="8" name="TextBox 7"/>
          <p:cNvSpPr txBox="1"/>
          <p:nvPr/>
        </p:nvSpPr>
        <p:spPr>
          <a:xfrm>
            <a:off x="352266" y="993269"/>
            <a:ext cx="1462260" cy="261610"/>
          </a:xfrm>
          <a:prstGeom prst="rect">
            <a:avLst/>
          </a:prstGeom>
          <a:noFill/>
        </p:spPr>
        <p:txBody>
          <a:bodyPr wrap="square" rtlCol="0">
            <a:spAutoFit/>
          </a:bodyPr>
          <a:lstStyle/>
          <a:p>
            <a:r>
              <a:rPr lang="en-GB" sz="1100" dirty="0">
                <a:solidFill>
                  <a:srgbClr val="2C3D49"/>
                </a:solidFill>
                <a:latin typeface="+mj-lt"/>
                <a:cs typeface="Arial" panose="020B0604020202020204" pitchFamily="34" charset="0"/>
              </a:rPr>
              <a:t>Revenue</a:t>
            </a:r>
          </a:p>
        </p:txBody>
      </p:sp>
      <p:sp>
        <p:nvSpPr>
          <p:cNvPr id="9" name="TextBox 8"/>
          <p:cNvSpPr txBox="1"/>
          <p:nvPr/>
        </p:nvSpPr>
        <p:spPr>
          <a:xfrm>
            <a:off x="1632069" y="996192"/>
            <a:ext cx="1559535" cy="261610"/>
          </a:xfrm>
          <a:prstGeom prst="rect">
            <a:avLst/>
          </a:prstGeom>
          <a:noFill/>
        </p:spPr>
        <p:txBody>
          <a:bodyPr wrap="square" rtlCol="0">
            <a:spAutoFit/>
          </a:bodyPr>
          <a:lstStyle/>
          <a:p>
            <a:r>
              <a:rPr lang="en-GB" sz="1100" dirty="0">
                <a:solidFill>
                  <a:srgbClr val="2C3D49"/>
                </a:solidFill>
                <a:latin typeface="+mj-lt"/>
                <a:cs typeface="Arial" panose="020B0604020202020204" pitchFamily="34" charset="0"/>
              </a:rPr>
              <a:t>Adjusted  EBITDA</a:t>
            </a:r>
            <a:r>
              <a:rPr lang="en-GB" sz="1100" baseline="30000" dirty="0">
                <a:solidFill>
                  <a:srgbClr val="2C3D49"/>
                </a:solidFill>
                <a:latin typeface="+mj-lt"/>
                <a:cs typeface="Arial" panose="020B0604020202020204" pitchFamily="34" charset="0"/>
              </a:rPr>
              <a:t>1</a:t>
            </a:r>
          </a:p>
        </p:txBody>
      </p:sp>
      <p:sp>
        <p:nvSpPr>
          <p:cNvPr id="10" name="Rectangle 9"/>
          <p:cNvSpPr/>
          <p:nvPr/>
        </p:nvSpPr>
        <p:spPr>
          <a:xfrm>
            <a:off x="367225" y="1346396"/>
            <a:ext cx="1122423" cy="523220"/>
          </a:xfrm>
          <a:prstGeom prst="rect">
            <a:avLst/>
          </a:prstGeom>
        </p:spPr>
        <p:txBody>
          <a:bodyPr wrap="none">
            <a:spAutoFit/>
          </a:bodyPr>
          <a:lstStyle/>
          <a:p>
            <a:r>
              <a:rPr lang="en-GB" sz="2800" dirty="0">
                <a:solidFill>
                  <a:srgbClr val="884C91"/>
                </a:solidFill>
                <a:latin typeface="+mj-lt"/>
                <a:cs typeface="Arial" panose="020B0604020202020204" pitchFamily="34" charset="0"/>
              </a:rPr>
              <a:t>$4.8</a:t>
            </a:r>
            <a:r>
              <a:rPr lang="en-GB" sz="2800" baseline="1000" dirty="0">
                <a:solidFill>
                  <a:srgbClr val="884C91"/>
                </a:solidFill>
                <a:latin typeface="+mj-lt"/>
                <a:cs typeface="Arial" panose="020B0604020202020204" pitchFamily="34" charset="0"/>
              </a:rPr>
              <a:t>bn</a:t>
            </a:r>
          </a:p>
        </p:txBody>
      </p:sp>
      <p:sp>
        <p:nvSpPr>
          <p:cNvPr id="11" name="Rectangle 10"/>
          <p:cNvSpPr/>
          <p:nvPr/>
        </p:nvSpPr>
        <p:spPr>
          <a:xfrm>
            <a:off x="1632069" y="1346396"/>
            <a:ext cx="1167307" cy="523220"/>
          </a:xfrm>
          <a:prstGeom prst="rect">
            <a:avLst/>
          </a:prstGeom>
        </p:spPr>
        <p:txBody>
          <a:bodyPr wrap="none">
            <a:spAutoFit/>
          </a:bodyPr>
          <a:lstStyle/>
          <a:p>
            <a:r>
              <a:rPr lang="en-GB" sz="2800" dirty="0">
                <a:solidFill>
                  <a:schemeClr val="accent6"/>
                </a:solidFill>
                <a:latin typeface="+mj-lt"/>
                <a:cs typeface="Arial" panose="020B0604020202020204" pitchFamily="34" charset="0"/>
              </a:rPr>
              <a:t>$384</a:t>
            </a:r>
            <a:r>
              <a:rPr lang="en-GB" sz="2800" baseline="1000" dirty="0">
                <a:solidFill>
                  <a:schemeClr val="accent6"/>
                </a:solidFill>
                <a:latin typeface="+mj-lt"/>
                <a:cs typeface="Arial" panose="020B0604020202020204" pitchFamily="34" charset="0"/>
              </a:rPr>
              <a:t>m</a:t>
            </a:r>
          </a:p>
        </p:txBody>
      </p:sp>
      <p:cxnSp>
        <p:nvCxnSpPr>
          <p:cNvPr id="13" name="Straight Connector 12"/>
          <p:cNvCxnSpPr>
            <a:cxnSpLocks/>
          </p:cNvCxnSpPr>
          <p:nvPr/>
        </p:nvCxnSpPr>
        <p:spPr>
          <a:xfrm flipV="1">
            <a:off x="1575787" y="1004348"/>
            <a:ext cx="0" cy="1460182"/>
          </a:xfrm>
          <a:prstGeom prst="line">
            <a:avLst/>
          </a:prstGeom>
          <a:solidFill>
            <a:srgbClr val="884C91"/>
          </a:solidFill>
          <a:ln w="31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51549" y="2727960"/>
            <a:ext cx="8222275" cy="0"/>
          </a:xfrm>
          <a:prstGeom prst="line">
            <a:avLst/>
          </a:prstGeom>
          <a:solidFill>
            <a:srgbClr val="884C91"/>
          </a:solidFill>
          <a:ln w="3175">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392397" y="993344"/>
            <a:ext cx="1727882" cy="261610"/>
          </a:xfrm>
          <a:prstGeom prst="rect">
            <a:avLst/>
          </a:prstGeom>
          <a:noFill/>
        </p:spPr>
        <p:txBody>
          <a:bodyPr wrap="square" rtlCol="0">
            <a:spAutoFit/>
          </a:bodyPr>
          <a:lstStyle/>
          <a:p>
            <a:r>
              <a:rPr lang="en-GB" sz="1100" dirty="0">
                <a:solidFill>
                  <a:srgbClr val="2C3D49"/>
                </a:solidFill>
                <a:latin typeface="+mj-lt"/>
                <a:cs typeface="Arial" panose="020B0604020202020204" pitchFamily="34" charset="0"/>
              </a:rPr>
              <a:t>Adjusted EBITDA Margin</a:t>
            </a:r>
          </a:p>
        </p:txBody>
      </p:sp>
      <p:sp>
        <p:nvSpPr>
          <p:cNvPr id="18" name="TextBox 17"/>
          <p:cNvSpPr txBox="1"/>
          <p:nvPr/>
        </p:nvSpPr>
        <p:spPr>
          <a:xfrm>
            <a:off x="7065698" y="993344"/>
            <a:ext cx="1249976" cy="261610"/>
          </a:xfrm>
          <a:prstGeom prst="rect">
            <a:avLst/>
          </a:prstGeom>
          <a:noFill/>
        </p:spPr>
        <p:txBody>
          <a:bodyPr wrap="square" rtlCol="0">
            <a:spAutoFit/>
          </a:bodyPr>
          <a:lstStyle/>
          <a:p>
            <a:r>
              <a:rPr lang="en-GB" sz="1100" dirty="0">
                <a:solidFill>
                  <a:srgbClr val="2C3D49"/>
                </a:solidFill>
                <a:latin typeface="+mj-lt"/>
                <a:cs typeface="Arial" panose="020B0604020202020204" pitchFamily="34" charset="0"/>
              </a:rPr>
              <a:t>AEPS</a:t>
            </a:r>
            <a:r>
              <a:rPr lang="en-GB" sz="1100" baseline="30000" dirty="0">
                <a:solidFill>
                  <a:srgbClr val="2C3D49"/>
                </a:solidFill>
                <a:latin typeface="+mj-lt"/>
                <a:cs typeface="Arial" panose="020B0604020202020204" pitchFamily="34" charset="0"/>
              </a:rPr>
              <a:t>1</a:t>
            </a:r>
          </a:p>
        </p:txBody>
      </p:sp>
      <p:sp>
        <p:nvSpPr>
          <p:cNvPr id="19" name="Rectangle 18"/>
          <p:cNvSpPr/>
          <p:nvPr/>
        </p:nvSpPr>
        <p:spPr>
          <a:xfrm>
            <a:off x="3392397" y="1346396"/>
            <a:ext cx="1051946" cy="523220"/>
          </a:xfrm>
          <a:prstGeom prst="rect">
            <a:avLst/>
          </a:prstGeom>
        </p:spPr>
        <p:txBody>
          <a:bodyPr wrap="square">
            <a:spAutoFit/>
          </a:bodyPr>
          <a:lstStyle/>
          <a:p>
            <a:r>
              <a:rPr lang="en-GB" sz="2800" dirty="0">
                <a:solidFill>
                  <a:schemeClr val="accent6"/>
                </a:solidFill>
                <a:latin typeface="+mj-lt"/>
                <a:cs typeface="Arial" panose="020B0604020202020204" pitchFamily="34" charset="0"/>
              </a:rPr>
              <a:t>8.0%</a:t>
            </a:r>
          </a:p>
        </p:txBody>
      </p:sp>
      <p:sp>
        <p:nvSpPr>
          <p:cNvPr id="20" name="Rectangle 19"/>
          <p:cNvSpPr/>
          <p:nvPr/>
        </p:nvSpPr>
        <p:spPr>
          <a:xfrm>
            <a:off x="7081300" y="1193920"/>
            <a:ext cx="1010213" cy="523220"/>
          </a:xfrm>
          <a:prstGeom prst="rect">
            <a:avLst/>
          </a:prstGeom>
        </p:spPr>
        <p:txBody>
          <a:bodyPr wrap="none">
            <a:spAutoFit/>
          </a:bodyPr>
          <a:lstStyle/>
          <a:p>
            <a:r>
              <a:rPr lang="en-GB" sz="2800" dirty="0">
                <a:solidFill>
                  <a:srgbClr val="884C91"/>
                </a:solidFill>
                <a:latin typeface="+mj-lt"/>
                <a:cs typeface="Arial" panose="020B0604020202020204" pitchFamily="34" charset="0"/>
              </a:rPr>
              <a:t>18.2c</a:t>
            </a:r>
          </a:p>
        </p:txBody>
      </p:sp>
      <p:cxnSp>
        <p:nvCxnSpPr>
          <p:cNvPr id="21" name="Straight Connector 20"/>
          <p:cNvCxnSpPr/>
          <p:nvPr/>
        </p:nvCxnSpPr>
        <p:spPr>
          <a:xfrm flipH="1" flipV="1">
            <a:off x="6949077" y="1004348"/>
            <a:ext cx="8275" cy="1463040"/>
          </a:xfrm>
          <a:prstGeom prst="line">
            <a:avLst/>
          </a:prstGeom>
          <a:solidFill>
            <a:srgbClr val="884C91"/>
          </a:solidFill>
          <a:ln w="31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cxnSpLocks/>
          </p:cNvCxnSpPr>
          <p:nvPr/>
        </p:nvCxnSpPr>
        <p:spPr>
          <a:xfrm flipV="1">
            <a:off x="3254735" y="1004347"/>
            <a:ext cx="0" cy="1463040"/>
          </a:xfrm>
          <a:prstGeom prst="line">
            <a:avLst/>
          </a:prstGeom>
          <a:solidFill>
            <a:srgbClr val="884C91"/>
          </a:solidFill>
          <a:ln w="3175">
            <a:solidFill>
              <a:schemeClr val="tx2"/>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7063699" y="1911681"/>
            <a:ext cx="1602836" cy="261610"/>
          </a:xfrm>
          <a:prstGeom prst="rect">
            <a:avLst/>
          </a:prstGeom>
          <a:noFill/>
        </p:spPr>
        <p:txBody>
          <a:bodyPr wrap="square" rtlCol="0">
            <a:spAutoFit/>
          </a:bodyPr>
          <a:lstStyle/>
          <a:p>
            <a:r>
              <a:rPr lang="en-GB" sz="1100" dirty="0">
                <a:solidFill>
                  <a:srgbClr val="2C3D49"/>
                </a:solidFill>
                <a:latin typeface="+mj-lt"/>
                <a:cs typeface="Arial" panose="020B0604020202020204" pitchFamily="34" charset="0"/>
              </a:rPr>
              <a:t>Interim dividend</a:t>
            </a:r>
          </a:p>
        </p:txBody>
      </p:sp>
      <p:sp>
        <p:nvSpPr>
          <p:cNvPr id="24" name="Rectangle 23"/>
          <p:cNvSpPr/>
          <p:nvPr/>
        </p:nvSpPr>
        <p:spPr>
          <a:xfrm>
            <a:off x="7060916" y="2099408"/>
            <a:ext cx="955711" cy="523220"/>
          </a:xfrm>
          <a:prstGeom prst="rect">
            <a:avLst/>
          </a:prstGeom>
        </p:spPr>
        <p:txBody>
          <a:bodyPr wrap="none">
            <a:spAutoFit/>
          </a:bodyPr>
          <a:lstStyle/>
          <a:p>
            <a:r>
              <a:rPr lang="en-GB" sz="2800" dirty="0">
                <a:solidFill>
                  <a:srgbClr val="884C91"/>
                </a:solidFill>
                <a:latin typeface="+mj-lt"/>
                <a:cs typeface="Arial" panose="020B0604020202020204" pitchFamily="34" charset="0"/>
              </a:rPr>
              <a:t>11.4</a:t>
            </a:r>
            <a:r>
              <a:rPr lang="en-GB" sz="2800" baseline="1000" dirty="0">
                <a:solidFill>
                  <a:srgbClr val="884C91"/>
                </a:solidFill>
                <a:latin typeface="+mj-lt"/>
                <a:cs typeface="Arial" panose="020B0604020202020204" pitchFamily="34" charset="0"/>
              </a:rPr>
              <a:t>c</a:t>
            </a:r>
          </a:p>
        </p:txBody>
      </p:sp>
      <p:sp>
        <p:nvSpPr>
          <p:cNvPr id="26" name="Isosceles Triangle 25"/>
          <p:cNvSpPr/>
          <p:nvPr/>
        </p:nvSpPr>
        <p:spPr>
          <a:xfrm rot="10800000">
            <a:off x="493137" y="1919305"/>
            <a:ext cx="162000" cy="12600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 name="Isosceles Triangle 29"/>
          <p:cNvSpPr/>
          <p:nvPr/>
        </p:nvSpPr>
        <p:spPr>
          <a:xfrm>
            <a:off x="8152979" y="2346125"/>
            <a:ext cx="162000" cy="12600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31" name="TextBox 30"/>
          <p:cNvSpPr txBox="1"/>
          <p:nvPr/>
        </p:nvSpPr>
        <p:spPr>
          <a:xfrm>
            <a:off x="674530" y="1857300"/>
            <a:ext cx="939559" cy="261610"/>
          </a:xfrm>
          <a:prstGeom prst="rect">
            <a:avLst/>
          </a:prstGeom>
          <a:noFill/>
        </p:spPr>
        <p:txBody>
          <a:bodyPr wrap="square" rtlCol="0">
            <a:spAutoFit/>
          </a:bodyPr>
          <a:lstStyle/>
          <a:p>
            <a:r>
              <a:rPr lang="en-GB" sz="1100" dirty="0">
                <a:solidFill>
                  <a:srgbClr val="2C3D49"/>
                </a:solidFill>
                <a:latin typeface="+mj-lt"/>
                <a:cs typeface="Arial" panose="020B0604020202020204" pitchFamily="34" charset="0"/>
              </a:rPr>
              <a:t>2.6%</a:t>
            </a:r>
          </a:p>
        </p:txBody>
      </p:sp>
      <p:sp>
        <p:nvSpPr>
          <p:cNvPr id="32" name="TextBox 31"/>
          <p:cNvSpPr txBox="1"/>
          <p:nvPr/>
        </p:nvSpPr>
        <p:spPr>
          <a:xfrm>
            <a:off x="2687994" y="2270625"/>
            <a:ext cx="805324" cy="276999"/>
          </a:xfrm>
          <a:prstGeom prst="rect">
            <a:avLst/>
          </a:prstGeom>
          <a:noFill/>
        </p:spPr>
        <p:txBody>
          <a:bodyPr wrap="square" rtlCol="0">
            <a:spAutoFit/>
          </a:bodyPr>
          <a:lstStyle/>
          <a:p>
            <a:r>
              <a:rPr lang="en-GB" sz="1200" dirty="0">
                <a:solidFill>
                  <a:srgbClr val="2C3D49"/>
                </a:solidFill>
                <a:latin typeface="+mj-lt"/>
                <a:cs typeface="Arial" panose="020B0604020202020204" pitchFamily="34" charset="0"/>
              </a:rPr>
              <a:t>7.2%</a:t>
            </a:r>
          </a:p>
        </p:txBody>
      </p:sp>
      <p:sp>
        <p:nvSpPr>
          <p:cNvPr id="35" name="TextBox 34"/>
          <p:cNvSpPr txBox="1"/>
          <p:nvPr/>
        </p:nvSpPr>
        <p:spPr>
          <a:xfrm>
            <a:off x="8314979" y="2270625"/>
            <a:ext cx="517390" cy="276999"/>
          </a:xfrm>
          <a:prstGeom prst="rect">
            <a:avLst/>
          </a:prstGeom>
          <a:noFill/>
        </p:spPr>
        <p:txBody>
          <a:bodyPr wrap="square" rtlCol="0">
            <a:spAutoFit/>
          </a:bodyPr>
          <a:lstStyle/>
          <a:p>
            <a:r>
              <a:rPr lang="en-GB" sz="1200" dirty="0">
                <a:solidFill>
                  <a:srgbClr val="2C3D49"/>
                </a:solidFill>
                <a:latin typeface="+mj-lt"/>
                <a:cs typeface="Arial" panose="020B0604020202020204" pitchFamily="34" charset="0"/>
              </a:rPr>
              <a:t>1%</a:t>
            </a:r>
          </a:p>
        </p:txBody>
      </p:sp>
      <p:sp>
        <p:nvSpPr>
          <p:cNvPr id="37" name="Isosceles Triangle 36"/>
          <p:cNvSpPr/>
          <p:nvPr/>
        </p:nvSpPr>
        <p:spPr>
          <a:xfrm rot="21600000">
            <a:off x="2533966" y="2346125"/>
            <a:ext cx="162000" cy="12600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43" name="TextBox 42"/>
          <p:cNvSpPr txBox="1"/>
          <p:nvPr/>
        </p:nvSpPr>
        <p:spPr>
          <a:xfrm>
            <a:off x="5225585" y="976215"/>
            <a:ext cx="1559535" cy="261610"/>
          </a:xfrm>
          <a:prstGeom prst="rect">
            <a:avLst/>
          </a:prstGeom>
          <a:noFill/>
        </p:spPr>
        <p:txBody>
          <a:bodyPr wrap="square" rtlCol="0">
            <a:spAutoFit/>
          </a:bodyPr>
          <a:lstStyle/>
          <a:p>
            <a:r>
              <a:rPr lang="en-GB" sz="1100" dirty="0">
                <a:solidFill>
                  <a:srgbClr val="2C3D49"/>
                </a:solidFill>
                <a:latin typeface="+mj-lt"/>
                <a:cs typeface="Arial" panose="020B0604020202020204" pitchFamily="34" charset="0"/>
              </a:rPr>
              <a:t>Operating profit</a:t>
            </a:r>
            <a:r>
              <a:rPr lang="en-GB" sz="1100" baseline="30000" dirty="0">
                <a:solidFill>
                  <a:srgbClr val="2C3D49"/>
                </a:solidFill>
                <a:latin typeface="+mj-lt"/>
                <a:cs typeface="Arial" panose="020B0604020202020204" pitchFamily="34" charset="0"/>
              </a:rPr>
              <a:t>1</a:t>
            </a:r>
          </a:p>
        </p:txBody>
      </p:sp>
      <p:sp>
        <p:nvSpPr>
          <p:cNvPr id="44" name="Rectangle 43"/>
          <p:cNvSpPr/>
          <p:nvPr/>
        </p:nvSpPr>
        <p:spPr>
          <a:xfrm>
            <a:off x="5225585" y="1346396"/>
            <a:ext cx="1167307" cy="523220"/>
          </a:xfrm>
          <a:prstGeom prst="rect">
            <a:avLst/>
          </a:prstGeom>
        </p:spPr>
        <p:txBody>
          <a:bodyPr wrap="none">
            <a:spAutoFit/>
          </a:bodyPr>
          <a:lstStyle/>
          <a:p>
            <a:r>
              <a:rPr lang="en-GB" sz="2800" dirty="0">
                <a:solidFill>
                  <a:schemeClr val="accent6"/>
                </a:solidFill>
                <a:latin typeface="+mj-lt"/>
                <a:cs typeface="Arial" panose="020B0604020202020204" pitchFamily="34" charset="0"/>
              </a:rPr>
              <a:t>$168</a:t>
            </a:r>
            <a:r>
              <a:rPr lang="en-GB" sz="2800" baseline="1000" dirty="0">
                <a:solidFill>
                  <a:schemeClr val="accent6"/>
                </a:solidFill>
                <a:latin typeface="+mj-lt"/>
                <a:cs typeface="Arial" panose="020B0604020202020204" pitchFamily="34" charset="0"/>
              </a:rPr>
              <a:t>m</a:t>
            </a:r>
          </a:p>
        </p:txBody>
      </p:sp>
      <p:sp>
        <p:nvSpPr>
          <p:cNvPr id="45" name="TextBox 44"/>
          <p:cNvSpPr txBox="1"/>
          <p:nvPr/>
        </p:nvSpPr>
        <p:spPr>
          <a:xfrm>
            <a:off x="6323815" y="2270625"/>
            <a:ext cx="633537" cy="276999"/>
          </a:xfrm>
          <a:prstGeom prst="rect">
            <a:avLst/>
          </a:prstGeom>
          <a:noFill/>
        </p:spPr>
        <p:txBody>
          <a:bodyPr wrap="square" rtlCol="0">
            <a:spAutoFit/>
          </a:bodyPr>
          <a:lstStyle/>
          <a:p>
            <a:r>
              <a:rPr lang="en-GB" sz="1200" dirty="0">
                <a:solidFill>
                  <a:srgbClr val="2C3D49"/>
                </a:solidFill>
                <a:latin typeface="+mj-lt"/>
                <a:cs typeface="Arial" panose="020B0604020202020204" pitchFamily="34" charset="0"/>
              </a:rPr>
              <a:t>28.0%</a:t>
            </a:r>
          </a:p>
        </p:txBody>
      </p:sp>
      <p:sp>
        <p:nvSpPr>
          <p:cNvPr id="46" name="Isosceles Triangle 45"/>
          <p:cNvSpPr/>
          <p:nvPr/>
        </p:nvSpPr>
        <p:spPr>
          <a:xfrm rot="21600000">
            <a:off x="6190306" y="2346125"/>
            <a:ext cx="162000" cy="12600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36" name="TextBox 35"/>
          <p:cNvSpPr txBox="1"/>
          <p:nvPr/>
        </p:nvSpPr>
        <p:spPr>
          <a:xfrm>
            <a:off x="1632069" y="2002093"/>
            <a:ext cx="1815545" cy="230832"/>
          </a:xfrm>
          <a:prstGeom prst="rect">
            <a:avLst/>
          </a:prstGeom>
          <a:noFill/>
        </p:spPr>
        <p:txBody>
          <a:bodyPr wrap="square" rtlCol="0">
            <a:spAutoFit/>
          </a:bodyPr>
          <a:lstStyle/>
          <a:p>
            <a:r>
              <a:rPr lang="en-GB" sz="900" i="1" dirty="0">
                <a:solidFill>
                  <a:schemeClr val="accent6">
                    <a:lumMod val="75000"/>
                  </a:schemeClr>
                </a:solidFill>
                <a:latin typeface="+mj-lt"/>
                <a:cs typeface="Arial" panose="020B0604020202020204" pitchFamily="34" charset="0"/>
              </a:rPr>
              <a:t>Excluding IFRS 16</a:t>
            </a:r>
            <a:r>
              <a:rPr lang="en-GB" sz="900" i="1" baseline="30000" dirty="0">
                <a:solidFill>
                  <a:schemeClr val="accent6">
                    <a:lumMod val="75000"/>
                  </a:schemeClr>
                </a:solidFill>
                <a:latin typeface="+mj-lt"/>
                <a:cs typeface="Arial" panose="020B0604020202020204" pitchFamily="34" charset="0"/>
              </a:rPr>
              <a:t>1</a:t>
            </a:r>
            <a:r>
              <a:rPr lang="en-GB" sz="900" i="1" dirty="0">
                <a:solidFill>
                  <a:schemeClr val="accent6">
                    <a:lumMod val="75000"/>
                  </a:schemeClr>
                </a:solidFill>
                <a:latin typeface="+mj-lt"/>
                <a:cs typeface="Arial" panose="020B0604020202020204" pitchFamily="34" charset="0"/>
              </a:rPr>
              <a:t>:</a:t>
            </a:r>
          </a:p>
        </p:txBody>
      </p:sp>
      <p:sp>
        <p:nvSpPr>
          <p:cNvPr id="48" name="Rectangle 47"/>
          <p:cNvSpPr/>
          <p:nvPr/>
        </p:nvSpPr>
        <p:spPr>
          <a:xfrm>
            <a:off x="1632069" y="2169688"/>
            <a:ext cx="883575" cy="400110"/>
          </a:xfrm>
          <a:prstGeom prst="rect">
            <a:avLst/>
          </a:prstGeom>
        </p:spPr>
        <p:txBody>
          <a:bodyPr wrap="none" anchor="ctr">
            <a:spAutoFit/>
          </a:bodyPr>
          <a:lstStyle/>
          <a:p>
            <a:r>
              <a:rPr lang="en-GB" sz="2000" dirty="0">
                <a:solidFill>
                  <a:schemeClr val="accent1"/>
                </a:solidFill>
                <a:latin typeface="+mj-lt"/>
                <a:cs typeface="Arial" panose="020B0604020202020204" pitchFamily="34" charset="0"/>
              </a:rPr>
              <a:t>$314</a:t>
            </a:r>
            <a:r>
              <a:rPr lang="en-GB" sz="2000" baseline="1000" dirty="0">
                <a:solidFill>
                  <a:schemeClr val="accent1"/>
                </a:solidFill>
                <a:latin typeface="+mj-lt"/>
                <a:cs typeface="Arial" panose="020B0604020202020204" pitchFamily="34" charset="0"/>
              </a:rPr>
              <a:t>m</a:t>
            </a:r>
          </a:p>
        </p:txBody>
      </p:sp>
      <p:sp>
        <p:nvSpPr>
          <p:cNvPr id="55" name="TextBox 54"/>
          <p:cNvSpPr txBox="1"/>
          <p:nvPr/>
        </p:nvSpPr>
        <p:spPr>
          <a:xfrm>
            <a:off x="5225585" y="2002093"/>
            <a:ext cx="1326155" cy="230832"/>
          </a:xfrm>
          <a:prstGeom prst="rect">
            <a:avLst/>
          </a:prstGeom>
          <a:noFill/>
        </p:spPr>
        <p:txBody>
          <a:bodyPr wrap="square" rtlCol="0">
            <a:spAutoFit/>
          </a:bodyPr>
          <a:lstStyle/>
          <a:p>
            <a:r>
              <a:rPr lang="en-GB" sz="900" i="1" dirty="0">
                <a:solidFill>
                  <a:schemeClr val="accent6">
                    <a:lumMod val="75000"/>
                  </a:schemeClr>
                </a:solidFill>
                <a:latin typeface="+mj-lt"/>
                <a:cs typeface="Arial" panose="020B0604020202020204" pitchFamily="34" charset="0"/>
              </a:rPr>
              <a:t>Excluding IFRS 16:</a:t>
            </a:r>
          </a:p>
        </p:txBody>
      </p:sp>
      <p:sp>
        <p:nvSpPr>
          <p:cNvPr id="56" name="Rectangle 55"/>
          <p:cNvSpPr/>
          <p:nvPr/>
        </p:nvSpPr>
        <p:spPr>
          <a:xfrm>
            <a:off x="5225585" y="2169688"/>
            <a:ext cx="883575" cy="400110"/>
          </a:xfrm>
          <a:prstGeom prst="rect">
            <a:avLst/>
          </a:prstGeom>
        </p:spPr>
        <p:txBody>
          <a:bodyPr wrap="none" anchor="ctr">
            <a:spAutoFit/>
          </a:bodyPr>
          <a:lstStyle/>
          <a:p>
            <a:r>
              <a:rPr lang="en-GB" sz="2000" dirty="0">
                <a:solidFill>
                  <a:schemeClr val="accent1"/>
                </a:solidFill>
                <a:latin typeface="+mj-lt"/>
                <a:cs typeface="Arial" panose="020B0604020202020204" pitchFamily="34" charset="0"/>
              </a:rPr>
              <a:t>$160</a:t>
            </a:r>
            <a:r>
              <a:rPr lang="en-GB" sz="2000" baseline="1000" dirty="0">
                <a:solidFill>
                  <a:schemeClr val="accent1"/>
                </a:solidFill>
                <a:latin typeface="+mj-lt"/>
                <a:cs typeface="Arial" panose="020B0604020202020204" pitchFamily="34" charset="0"/>
              </a:rPr>
              <a:t>m</a:t>
            </a:r>
          </a:p>
        </p:txBody>
      </p:sp>
      <p:sp>
        <p:nvSpPr>
          <p:cNvPr id="38" name="TextBox 37"/>
          <p:cNvSpPr txBox="1"/>
          <p:nvPr/>
        </p:nvSpPr>
        <p:spPr>
          <a:xfrm>
            <a:off x="3392397" y="2002093"/>
            <a:ext cx="1815545" cy="230832"/>
          </a:xfrm>
          <a:prstGeom prst="rect">
            <a:avLst/>
          </a:prstGeom>
          <a:noFill/>
        </p:spPr>
        <p:txBody>
          <a:bodyPr wrap="square" rtlCol="0">
            <a:spAutoFit/>
          </a:bodyPr>
          <a:lstStyle/>
          <a:p>
            <a:r>
              <a:rPr lang="en-GB" sz="900" i="1" dirty="0">
                <a:solidFill>
                  <a:schemeClr val="accent6">
                    <a:lumMod val="75000"/>
                  </a:schemeClr>
                </a:solidFill>
                <a:latin typeface="+mj-lt"/>
                <a:cs typeface="Arial" panose="020B0604020202020204" pitchFamily="34" charset="0"/>
              </a:rPr>
              <a:t>Excluding IFRS 16:</a:t>
            </a:r>
          </a:p>
        </p:txBody>
      </p:sp>
      <p:sp>
        <p:nvSpPr>
          <p:cNvPr id="39" name="Rectangle 38"/>
          <p:cNvSpPr/>
          <p:nvPr/>
        </p:nvSpPr>
        <p:spPr>
          <a:xfrm>
            <a:off x="3392397" y="2193619"/>
            <a:ext cx="726481" cy="400110"/>
          </a:xfrm>
          <a:prstGeom prst="rect">
            <a:avLst/>
          </a:prstGeom>
        </p:spPr>
        <p:txBody>
          <a:bodyPr wrap="none" anchor="ctr">
            <a:spAutoFit/>
          </a:bodyPr>
          <a:lstStyle/>
          <a:p>
            <a:r>
              <a:rPr lang="en-GB" sz="2000" dirty="0">
                <a:solidFill>
                  <a:schemeClr val="accent1"/>
                </a:solidFill>
                <a:latin typeface="+mj-lt"/>
                <a:cs typeface="Arial" panose="020B0604020202020204" pitchFamily="34" charset="0"/>
              </a:rPr>
              <a:t>6.6%</a:t>
            </a:r>
            <a:endParaRPr lang="en-GB" sz="2000" baseline="1000" dirty="0">
              <a:solidFill>
                <a:schemeClr val="accent1"/>
              </a:solidFill>
              <a:latin typeface="+mj-lt"/>
              <a:cs typeface="Arial" panose="020B0604020202020204" pitchFamily="34" charset="0"/>
            </a:endParaRPr>
          </a:p>
        </p:txBody>
      </p:sp>
      <p:sp>
        <p:nvSpPr>
          <p:cNvPr id="40" name="Isosceles Triangle 39"/>
          <p:cNvSpPr/>
          <p:nvPr/>
        </p:nvSpPr>
        <p:spPr>
          <a:xfrm rot="21600000">
            <a:off x="4182786" y="2346125"/>
            <a:ext cx="162000" cy="12600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41" name="TextBox 40"/>
          <p:cNvSpPr txBox="1"/>
          <p:nvPr/>
        </p:nvSpPr>
        <p:spPr>
          <a:xfrm>
            <a:off x="4354790" y="2270625"/>
            <a:ext cx="805324" cy="276999"/>
          </a:xfrm>
          <a:prstGeom prst="rect">
            <a:avLst/>
          </a:prstGeom>
          <a:noFill/>
        </p:spPr>
        <p:txBody>
          <a:bodyPr wrap="square" rtlCol="0">
            <a:spAutoFit/>
          </a:bodyPr>
          <a:lstStyle/>
          <a:p>
            <a:r>
              <a:rPr lang="en-GB" sz="1200" dirty="0">
                <a:solidFill>
                  <a:srgbClr val="2C3D49"/>
                </a:solidFill>
                <a:latin typeface="+mj-lt"/>
                <a:cs typeface="Arial" panose="020B0604020202020204" pitchFamily="34" charset="0"/>
              </a:rPr>
              <a:t>0.6%</a:t>
            </a:r>
          </a:p>
        </p:txBody>
      </p:sp>
      <p:cxnSp>
        <p:nvCxnSpPr>
          <p:cNvPr id="47" name="Straight Connector 46"/>
          <p:cNvCxnSpPr/>
          <p:nvPr/>
        </p:nvCxnSpPr>
        <p:spPr>
          <a:xfrm flipV="1">
            <a:off x="7121309" y="1793595"/>
            <a:ext cx="1746112" cy="13877"/>
          </a:xfrm>
          <a:prstGeom prst="line">
            <a:avLst/>
          </a:prstGeom>
          <a:solidFill>
            <a:srgbClr val="884C91"/>
          </a:solidFill>
          <a:ln w="3175">
            <a:solidFill>
              <a:schemeClr val="tx2"/>
            </a:solidFill>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8252009" y="1377148"/>
            <a:ext cx="737820" cy="276999"/>
          </a:xfrm>
          <a:prstGeom prst="rect">
            <a:avLst/>
          </a:prstGeom>
          <a:noFill/>
        </p:spPr>
        <p:txBody>
          <a:bodyPr wrap="square" rtlCol="0">
            <a:spAutoFit/>
          </a:bodyPr>
          <a:lstStyle/>
          <a:p>
            <a:r>
              <a:rPr lang="en-GB" sz="1200" dirty="0">
                <a:solidFill>
                  <a:srgbClr val="2C3D49"/>
                </a:solidFill>
                <a:latin typeface="+mj-lt"/>
                <a:cs typeface="Arial" panose="020B0604020202020204" pitchFamily="34" charset="0"/>
              </a:rPr>
              <a:t>(1.1)%</a:t>
            </a:r>
          </a:p>
        </p:txBody>
      </p:sp>
      <p:sp>
        <p:nvSpPr>
          <p:cNvPr id="52" name="Isosceles Triangle 51"/>
          <p:cNvSpPr/>
          <p:nvPr/>
        </p:nvSpPr>
        <p:spPr>
          <a:xfrm rot="10800000">
            <a:off x="8138884" y="1465140"/>
            <a:ext cx="162000" cy="12600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42" name="Straight Connector 41"/>
          <p:cNvCxnSpPr/>
          <p:nvPr/>
        </p:nvCxnSpPr>
        <p:spPr>
          <a:xfrm flipV="1">
            <a:off x="5116706" y="1004347"/>
            <a:ext cx="0" cy="1463040"/>
          </a:xfrm>
          <a:prstGeom prst="line">
            <a:avLst/>
          </a:prstGeom>
          <a:solidFill>
            <a:srgbClr val="884C91"/>
          </a:solidFill>
          <a:ln w="3175">
            <a:solidFill>
              <a:schemeClr val="tx2"/>
            </a:solidFill>
          </a:ln>
        </p:spPr>
        <p:style>
          <a:lnRef idx="1">
            <a:schemeClr val="accent1"/>
          </a:lnRef>
          <a:fillRef idx="0">
            <a:schemeClr val="accent1"/>
          </a:fillRef>
          <a:effectRef idx="0">
            <a:schemeClr val="accent1"/>
          </a:effectRef>
          <a:fontRef idx="minor">
            <a:schemeClr val="tx1"/>
          </a:fontRef>
        </p:style>
      </p:cxnSp>
      <p:sp>
        <p:nvSpPr>
          <p:cNvPr id="50" name="Date Placeholder 4">
            <a:extLst>
              <a:ext uri="{FF2B5EF4-FFF2-40B4-BE49-F238E27FC236}">
                <a16:creationId xmlns:a16="http://schemas.microsoft.com/office/drawing/2014/main" id="{278ADDE3-EA5B-4D7E-95C8-D202F311E004}"/>
              </a:ext>
            </a:extLst>
          </p:cNvPr>
          <p:cNvSpPr>
            <a:spLocks noGrp="1"/>
          </p:cNvSpPr>
          <p:nvPr>
            <p:ph type="dt" sz="half" idx="2"/>
          </p:nvPr>
        </p:nvSpPr>
        <p:spPr>
          <a:xfrm>
            <a:off x="962026" y="4751915"/>
            <a:ext cx="1343024" cy="190499"/>
          </a:xfrm>
        </p:spPr>
        <p:txBody>
          <a:bodyPr/>
          <a:lstStyle/>
          <a:p>
            <a:r>
              <a:rPr lang="en-US" dirty="0"/>
              <a:t>A presentation by Wood.</a:t>
            </a:r>
            <a:endParaRPr lang="en-GB" dirty="0"/>
          </a:p>
        </p:txBody>
      </p:sp>
      <p:sp>
        <p:nvSpPr>
          <p:cNvPr id="53" name="Footer Placeholder 5">
            <a:extLst>
              <a:ext uri="{FF2B5EF4-FFF2-40B4-BE49-F238E27FC236}">
                <a16:creationId xmlns:a16="http://schemas.microsoft.com/office/drawing/2014/main" id="{FCB67E9F-C080-44C2-B9E0-0A6A8CCCA543}"/>
              </a:ext>
            </a:extLst>
          </p:cNvPr>
          <p:cNvSpPr>
            <a:spLocks noGrp="1"/>
          </p:cNvSpPr>
          <p:nvPr>
            <p:ph type="ftr" sz="quarter" idx="3"/>
          </p:nvPr>
        </p:nvSpPr>
        <p:spPr>
          <a:xfrm>
            <a:off x="2308011" y="4787711"/>
            <a:ext cx="5708616" cy="190800"/>
          </a:xfrm>
        </p:spPr>
        <p:txBody>
          <a:bodyPr/>
          <a:lstStyle/>
          <a:p>
            <a:r>
              <a:rPr lang="en-GB" spc="-20" dirty="0"/>
              <a:t>1 As disclosed in March, Wood has moved to simplified profit reporting metrics for 2019 and has adopted IFRS 16. Further details in Appendix 1.</a:t>
            </a:r>
          </a:p>
          <a:p>
            <a:endParaRPr lang="en-GB" dirty="0"/>
          </a:p>
        </p:txBody>
      </p:sp>
    </p:spTree>
    <p:extLst>
      <p:ext uri="{BB962C8B-B14F-4D97-AF65-F5344CB8AC3E}">
        <p14:creationId xmlns:p14="http://schemas.microsoft.com/office/powerpoint/2010/main" val="2472059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GB" sz="2400" dirty="0"/>
              <a:t>EBITDA growth and margin improvement led by ASEAAA</a:t>
            </a:r>
            <a:endParaRPr lang="en-GB" sz="1400" dirty="0"/>
          </a:p>
        </p:txBody>
      </p:sp>
      <p:sp>
        <p:nvSpPr>
          <p:cNvPr id="5" name="Slide Number Placeholder 4"/>
          <p:cNvSpPr>
            <a:spLocks noGrp="1"/>
          </p:cNvSpPr>
          <p:nvPr>
            <p:ph type="sldNum" sz="quarter" idx="4"/>
          </p:nvPr>
        </p:nvSpPr>
        <p:spPr/>
        <p:txBody>
          <a:bodyPr/>
          <a:lstStyle/>
          <a:p>
            <a:fld id="{3B3120AC-0FB0-4B1F-9EA2-DF78B8AED3C7}" type="slidenum">
              <a:rPr lang="en-GB" smtClean="0"/>
              <a:pPr/>
              <a:t>5</a:t>
            </a:fld>
            <a:endParaRPr lang="en-GB" dirty="0"/>
          </a:p>
        </p:txBody>
      </p:sp>
      <p:graphicFrame>
        <p:nvGraphicFramePr>
          <p:cNvPr id="9" name="Table 8"/>
          <p:cNvGraphicFramePr>
            <a:graphicFrameLocks noGrp="1"/>
          </p:cNvGraphicFramePr>
          <p:nvPr>
            <p:extLst>
              <p:ext uri="{D42A27DB-BD31-4B8C-83A1-F6EECF244321}">
                <p14:modId xmlns:p14="http://schemas.microsoft.com/office/powerpoint/2010/main" val="965998757"/>
              </p:ext>
            </p:extLst>
          </p:nvPr>
        </p:nvGraphicFramePr>
        <p:xfrm>
          <a:off x="451549" y="851810"/>
          <a:ext cx="8224907" cy="3640682"/>
        </p:xfrm>
        <a:graphic>
          <a:graphicData uri="http://schemas.openxmlformats.org/drawingml/2006/table">
            <a:tbl>
              <a:tblPr/>
              <a:tblGrid>
                <a:gridCol w="2453159">
                  <a:extLst>
                    <a:ext uri="{9D8B030D-6E8A-4147-A177-3AD203B41FA5}">
                      <a16:colId xmlns:a16="http://schemas.microsoft.com/office/drawing/2014/main" val="3886479991"/>
                    </a:ext>
                  </a:extLst>
                </a:gridCol>
                <a:gridCol w="961958">
                  <a:extLst>
                    <a:ext uri="{9D8B030D-6E8A-4147-A177-3AD203B41FA5}">
                      <a16:colId xmlns:a16="http://schemas.microsoft.com/office/drawing/2014/main" val="2591521752"/>
                    </a:ext>
                  </a:extLst>
                </a:gridCol>
                <a:gridCol w="961958">
                  <a:extLst>
                    <a:ext uri="{9D8B030D-6E8A-4147-A177-3AD203B41FA5}">
                      <a16:colId xmlns:a16="http://schemas.microsoft.com/office/drawing/2014/main" val="1033586396"/>
                    </a:ext>
                  </a:extLst>
                </a:gridCol>
                <a:gridCol w="961958">
                  <a:extLst>
                    <a:ext uri="{9D8B030D-6E8A-4147-A177-3AD203B41FA5}">
                      <a16:colId xmlns:a16="http://schemas.microsoft.com/office/drawing/2014/main" val="659052634"/>
                    </a:ext>
                  </a:extLst>
                </a:gridCol>
                <a:gridCol w="961958">
                  <a:extLst>
                    <a:ext uri="{9D8B030D-6E8A-4147-A177-3AD203B41FA5}">
                      <a16:colId xmlns:a16="http://schemas.microsoft.com/office/drawing/2014/main" val="2088918990"/>
                    </a:ext>
                  </a:extLst>
                </a:gridCol>
                <a:gridCol w="961958">
                  <a:extLst>
                    <a:ext uri="{9D8B030D-6E8A-4147-A177-3AD203B41FA5}">
                      <a16:colId xmlns:a16="http://schemas.microsoft.com/office/drawing/2014/main" val="3375857625"/>
                    </a:ext>
                  </a:extLst>
                </a:gridCol>
                <a:gridCol w="961958">
                  <a:extLst>
                    <a:ext uri="{9D8B030D-6E8A-4147-A177-3AD203B41FA5}">
                      <a16:colId xmlns:a16="http://schemas.microsoft.com/office/drawing/2014/main" val="1983220842"/>
                    </a:ext>
                  </a:extLst>
                </a:gridCol>
              </a:tblGrid>
              <a:tr h="257268">
                <a:tc>
                  <a:txBody>
                    <a:bodyPr/>
                    <a:lstStyle/>
                    <a:p>
                      <a:pPr algn="l" fontAlgn="b"/>
                      <a:endParaRPr lang="en-US" sz="1200" b="0" i="0" u="none" strike="noStrike" dirty="0">
                        <a:solidFill>
                          <a:srgbClr val="000000"/>
                        </a:solidFill>
                        <a:effectLst/>
                        <a:latin typeface="+mj-lt"/>
                      </a:endParaRPr>
                    </a:p>
                  </a:txBody>
                  <a:tcPr marL="18000" marR="18000" marT="18000" marB="18000" anchor="b">
                    <a:lnL>
                      <a:noFill/>
                    </a:lnL>
                    <a:lnR>
                      <a:noFill/>
                    </a:lnR>
                    <a:lnT>
                      <a:noFill/>
                    </a:lnT>
                    <a:lnB>
                      <a:noFill/>
                    </a:lnB>
                  </a:tcPr>
                </a:tc>
                <a:tc gridSpan="3">
                  <a:txBody>
                    <a:bodyPr/>
                    <a:lstStyle/>
                    <a:p>
                      <a:pPr algn="ctr" fontAlgn="b"/>
                      <a:r>
                        <a:rPr lang="en-US" sz="1200" b="1" i="0" u="none" strike="noStrike" dirty="0">
                          <a:solidFill>
                            <a:srgbClr val="FFFFFF"/>
                          </a:solidFill>
                          <a:effectLst/>
                          <a:latin typeface="+mj-lt"/>
                        </a:rPr>
                        <a:t> H1 2019 ($m)</a:t>
                      </a:r>
                    </a:p>
                  </a:txBody>
                  <a:tcPr marL="18000" marR="18000" marT="18000" marB="18000" anchor="b">
                    <a:lnL>
                      <a:noFill/>
                    </a:lnL>
                    <a:lnR w="12700" cap="flat" cmpd="sng" algn="ctr">
                      <a:solidFill>
                        <a:schemeClr val="bg2"/>
                      </a:solidFill>
                      <a:prstDash val="solid"/>
                      <a:round/>
                      <a:headEnd type="none" w="med" len="med"/>
                      <a:tailEnd type="none" w="med" len="med"/>
                    </a:lnR>
                    <a:lnT>
                      <a:noFill/>
                    </a:lnT>
                    <a:lnB>
                      <a:noFill/>
                    </a:lnB>
                    <a:solidFill>
                      <a:srgbClr val="2C3D49"/>
                    </a:solidFill>
                  </a:tcPr>
                </a:tc>
                <a:tc hMerge="1">
                  <a:txBody>
                    <a:bodyPr/>
                    <a:lstStyle/>
                    <a:p>
                      <a:endParaRPr lang="en-US"/>
                    </a:p>
                  </a:txBody>
                  <a:tcPr/>
                </a:tc>
                <a:tc hMerge="1">
                  <a:txBody>
                    <a:bodyPr/>
                    <a:lstStyle/>
                    <a:p>
                      <a:pPr algn="l" fontAlgn="b"/>
                      <a:endParaRPr lang="en-US" sz="900" b="0" i="0" u="none" strike="noStrike" dirty="0">
                        <a:solidFill>
                          <a:srgbClr val="000000"/>
                        </a:solidFill>
                        <a:effectLst/>
                        <a:latin typeface="+mj-lt"/>
                      </a:endParaRPr>
                    </a:p>
                  </a:txBody>
                  <a:tcPr marL="5837" marR="5837" marT="5837" marB="0" anchor="b">
                    <a:lnL>
                      <a:noFill/>
                    </a:lnL>
                    <a:lnR>
                      <a:noFill/>
                    </a:lnR>
                    <a:lnT>
                      <a:noFill/>
                    </a:lnT>
                    <a:lnB>
                      <a:noFill/>
                    </a:lnB>
                    <a:solidFill>
                      <a:srgbClr val="884C91"/>
                    </a:solidFill>
                  </a:tcPr>
                </a:tc>
                <a:tc gridSpan="3">
                  <a:txBody>
                    <a:bodyPr/>
                    <a:lstStyle/>
                    <a:p>
                      <a:pPr algn="ctr" fontAlgn="b"/>
                      <a:r>
                        <a:rPr lang="en-US" sz="1200" b="1" i="0" u="none" strike="noStrike" dirty="0">
                          <a:solidFill>
                            <a:schemeClr val="accent5"/>
                          </a:solidFill>
                          <a:effectLst/>
                          <a:latin typeface="+mj-lt"/>
                        </a:rPr>
                        <a:t>H1 2018 ($m)</a:t>
                      </a:r>
                    </a:p>
                  </a:txBody>
                  <a:tcPr marL="18000" marR="18000" marT="18000" marB="18000"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solidFill>
                      <a:schemeClr val="accent4"/>
                    </a:solidFill>
                  </a:tcPr>
                </a:tc>
                <a:tc hMerge="1">
                  <a:txBody>
                    <a:bodyPr/>
                    <a:lstStyle/>
                    <a:p>
                      <a:endParaRPr lang="en-US"/>
                    </a:p>
                  </a:txBody>
                  <a:tcPr/>
                </a:tc>
                <a:tc hMerge="1">
                  <a:txBody>
                    <a:bodyPr/>
                    <a:lstStyle/>
                    <a:p>
                      <a:pPr algn="l" fontAlgn="b"/>
                      <a:endParaRPr lang="en-US" sz="900" b="0" i="0" u="none" strike="noStrike" dirty="0">
                        <a:solidFill>
                          <a:srgbClr val="000000"/>
                        </a:solidFill>
                        <a:effectLst/>
                        <a:latin typeface="+mj-lt"/>
                      </a:endParaRPr>
                    </a:p>
                  </a:txBody>
                  <a:tcPr marL="5837" marR="5837" marT="5837" marB="0" anchor="b">
                    <a:lnL>
                      <a:noFill/>
                    </a:lnL>
                    <a:lnR>
                      <a:noFill/>
                    </a:lnR>
                    <a:lnT>
                      <a:noFill/>
                    </a:lnT>
                    <a:lnB>
                      <a:noFill/>
                    </a:lnB>
                    <a:solidFill>
                      <a:srgbClr val="884C91"/>
                    </a:solidFill>
                  </a:tcPr>
                </a:tc>
                <a:extLst>
                  <a:ext uri="{0D108BD9-81ED-4DB2-BD59-A6C34878D82A}">
                    <a16:rowId xmlns:a16="http://schemas.microsoft.com/office/drawing/2014/main" val="3592112006"/>
                  </a:ext>
                </a:extLst>
              </a:tr>
              <a:tr h="514536">
                <a:tc>
                  <a:txBody>
                    <a:bodyPr/>
                    <a:lstStyle/>
                    <a:p>
                      <a:pPr algn="r" fontAlgn="b"/>
                      <a:endParaRPr lang="en-US" sz="1200" b="0" i="0" u="none" strike="noStrike" dirty="0">
                        <a:solidFill>
                          <a:srgbClr val="000000"/>
                        </a:solidFill>
                        <a:effectLst/>
                        <a:latin typeface="+mj-lt"/>
                      </a:endParaRPr>
                    </a:p>
                  </a:txBody>
                  <a:tcPr marL="18000" marR="18000" marT="18000" marB="18000" anchor="b">
                    <a:lnL>
                      <a:noFill/>
                    </a:lnL>
                    <a:lnR>
                      <a:noFill/>
                    </a:lnR>
                    <a:lnT>
                      <a:noFill/>
                    </a:lnT>
                    <a:lnB>
                      <a:noFill/>
                    </a:lnB>
                  </a:tcPr>
                </a:tc>
                <a:tc>
                  <a:txBody>
                    <a:bodyPr/>
                    <a:lstStyle/>
                    <a:p>
                      <a:pPr algn="r" fontAlgn="b"/>
                      <a:r>
                        <a:rPr lang="en-US" sz="1200" b="1" i="0" u="none" strike="noStrike" dirty="0">
                          <a:solidFill>
                            <a:schemeClr val="bg1"/>
                          </a:solidFill>
                          <a:effectLst/>
                          <a:latin typeface="+mj-lt"/>
                        </a:rPr>
                        <a:t>Revenue</a:t>
                      </a:r>
                    </a:p>
                  </a:txBody>
                  <a:tcPr marL="54000" marR="72000" marT="36000" marB="36000" anchor="b">
                    <a:lnL>
                      <a:noFill/>
                    </a:lnL>
                    <a:lnR>
                      <a:noFill/>
                    </a:lnR>
                    <a:lnT>
                      <a:noFill/>
                    </a:lnT>
                    <a:lnB>
                      <a:noFill/>
                    </a:lnB>
                    <a:solidFill>
                      <a:srgbClr val="884B91"/>
                    </a:solidFill>
                  </a:tcPr>
                </a:tc>
                <a:tc>
                  <a:txBody>
                    <a:bodyPr/>
                    <a:lstStyle/>
                    <a:p>
                      <a:pPr algn="r" fontAlgn="b"/>
                      <a:r>
                        <a:rPr lang="en-US" sz="1200" b="1" i="0" u="none" strike="noStrike" dirty="0">
                          <a:solidFill>
                            <a:schemeClr val="bg1"/>
                          </a:solidFill>
                          <a:effectLst/>
                          <a:latin typeface="+mj-lt"/>
                        </a:rPr>
                        <a:t>Adjusted EBITDA</a:t>
                      </a:r>
                    </a:p>
                  </a:txBody>
                  <a:tcPr marL="54000" marR="72000" marT="36000" marB="36000" anchor="b">
                    <a:lnL>
                      <a:noFill/>
                    </a:lnL>
                    <a:lnR>
                      <a:noFill/>
                    </a:lnR>
                    <a:lnT>
                      <a:noFill/>
                    </a:lnT>
                    <a:lnB>
                      <a:noFill/>
                    </a:lnB>
                    <a:solidFill>
                      <a:srgbClr val="884B91"/>
                    </a:solidFill>
                  </a:tcPr>
                </a:tc>
                <a:tc>
                  <a:txBody>
                    <a:bodyPr/>
                    <a:lstStyle/>
                    <a:p>
                      <a:pPr algn="r" fontAlgn="b"/>
                      <a:r>
                        <a:rPr lang="en-US" sz="1200" b="0" i="1" u="none" strike="noStrike" dirty="0">
                          <a:solidFill>
                            <a:schemeClr val="bg1"/>
                          </a:solidFill>
                          <a:effectLst/>
                          <a:latin typeface="+mj-lt"/>
                        </a:rPr>
                        <a:t>Margin</a:t>
                      </a:r>
                    </a:p>
                  </a:txBody>
                  <a:tcPr marL="54000" marR="72000" marT="36000" marB="36000" anchor="b">
                    <a:lnL>
                      <a:noFill/>
                    </a:lnL>
                    <a:lnR w="12700" cap="flat" cmpd="sng" algn="ctr">
                      <a:solidFill>
                        <a:schemeClr val="bg2"/>
                      </a:solidFill>
                      <a:prstDash val="solid"/>
                      <a:round/>
                      <a:headEnd type="none" w="med" len="med"/>
                      <a:tailEnd type="none" w="med" len="med"/>
                    </a:lnR>
                    <a:lnT>
                      <a:noFill/>
                    </a:lnT>
                    <a:lnB>
                      <a:noFill/>
                    </a:lnB>
                    <a:solidFill>
                      <a:srgbClr val="884B91"/>
                    </a:solidFill>
                  </a:tcPr>
                </a:tc>
                <a:tc>
                  <a:txBody>
                    <a:bodyPr/>
                    <a:lstStyle/>
                    <a:p>
                      <a:pPr algn="r" fontAlgn="b"/>
                      <a:r>
                        <a:rPr lang="en-US" sz="1200" b="1" i="0" u="none" strike="noStrike" dirty="0">
                          <a:solidFill>
                            <a:schemeClr val="accent5"/>
                          </a:solidFill>
                          <a:effectLst/>
                          <a:latin typeface="+mj-lt"/>
                        </a:rPr>
                        <a:t>Revenue</a:t>
                      </a:r>
                    </a:p>
                  </a:txBody>
                  <a:tcPr marL="54000" marR="72000" marT="36000" marB="36000" anchor="b">
                    <a:lnL w="12700" cap="flat" cmpd="sng" algn="ctr">
                      <a:solidFill>
                        <a:schemeClr val="bg2"/>
                      </a:solidFill>
                      <a:prstDash val="solid"/>
                      <a:round/>
                      <a:headEnd type="none" w="med" len="med"/>
                      <a:tailEnd type="none" w="med" len="med"/>
                    </a:lnL>
                    <a:lnR>
                      <a:noFill/>
                    </a:lnR>
                    <a:lnT>
                      <a:noFill/>
                    </a:lnT>
                    <a:lnB>
                      <a:noFill/>
                    </a:lnB>
                    <a:solidFill>
                      <a:schemeClr val="accent4"/>
                    </a:solidFill>
                  </a:tcPr>
                </a:tc>
                <a:tc>
                  <a:txBody>
                    <a:bodyPr/>
                    <a:lstStyle/>
                    <a:p>
                      <a:pPr algn="r" fontAlgn="b"/>
                      <a:r>
                        <a:rPr lang="en-US" sz="1200" b="1" i="0" u="none" strike="noStrike" dirty="0">
                          <a:solidFill>
                            <a:schemeClr val="accent5"/>
                          </a:solidFill>
                          <a:effectLst/>
                          <a:latin typeface="+mj-lt"/>
                        </a:rPr>
                        <a:t>Adjusted EBITDA</a:t>
                      </a:r>
                    </a:p>
                  </a:txBody>
                  <a:tcPr marL="54000" marR="72000" marT="36000" marB="36000" anchor="b">
                    <a:lnL>
                      <a:noFill/>
                    </a:lnL>
                    <a:lnR>
                      <a:noFill/>
                    </a:lnR>
                    <a:lnT>
                      <a:noFill/>
                    </a:lnT>
                    <a:lnB>
                      <a:noFill/>
                    </a:lnB>
                    <a:solidFill>
                      <a:schemeClr val="accent4"/>
                    </a:solidFill>
                  </a:tcPr>
                </a:tc>
                <a:tc>
                  <a:txBody>
                    <a:bodyPr/>
                    <a:lstStyle/>
                    <a:p>
                      <a:pPr algn="r" fontAlgn="b"/>
                      <a:r>
                        <a:rPr lang="en-US" sz="1200" b="0" i="1" u="none" strike="noStrike" dirty="0">
                          <a:solidFill>
                            <a:schemeClr val="accent5"/>
                          </a:solidFill>
                          <a:effectLst/>
                          <a:latin typeface="+mj-lt"/>
                        </a:rPr>
                        <a:t>Margin</a:t>
                      </a:r>
                    </a:p>
                  </a:txBody>
                  <a:tcPr marL="54000" marR="72000" marT="36000" marB="36000" anchor="b">
                    <a:lnL>
                      <a:noFill/>
                    </a:lnL>
                    <a:lnR w="12700" cap="flat" cmpd="sng" algn="ctr">
                      <a:solidFill>
                        <a:schemeClr val="bg2"/>
                      </a:solidFill>
                      <a:prstDash val="solid"/>
                      <a:round/>
                      <a:headEnd type="none" w="med" len="med"/>
                      <a:tailEnd type="none" w="med" len="med"/>
                    </a:lnR>
                    <a:lnT>
                      <a:noFill/>
                    </a:lnT>
                    <a:lnB>
                      <a:noFill/>
                    </a:lnB>
                    <a:solidFill>
                      <a:schemeClr val="accent4"/>
                    </a:solidFill>
                  </a:tcPr>
                </a:tc>
                <a:extLst>
                  <a:ext uri="{0D108BD9-81ED-4DB2-BD59-A6C34878D82A}">
                    <a16:rowId xmlns:a16="http://schemas.microsoft.com/office/drawing/2014/main" val="3452113375"/>
                  </a:ext>
                </a:extLst>
              </a:tr>
              <a:tr h="299582">
                <a:tc>
                  <a:txBody>
                    <a:bodyPr/>
                    <a:lstStyle/>
                    <a:p>
                      <a:pPr algn="l" fontAlgn="b"/>
                      <a:r>
                        <a:rPr lang="en-US" sz="1200" b="0" i="0" u="none" strike="noStrike" dirty="0">
                          <a:solidFill>
                            <a:srgbClr val="233845"/>
                          </a:solidFill>
                          <a:effectLst/>
                          <a:latin typeface="+mj-lt"/>
                        </a:rPr>
                        <a:t>Asset Solutions Americas</a:t>
                      </a:r>
                    </a:p>
                  </a:txBody>
                  <a:tcPr marL="18000" marR="18000" marT="18000" marB="18000" anchor="ctr">
                    <a:lnL>
                      <a:noFill/>
                    </a:lnL>
                    <a:lnR>
                      <a:noFill/>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2"/>
                          </a:solidFill>
                          <a:effectLst/>
                          <a:latin typeface="+mj-lt"/>
                        </a:rPr>
                        <a:t>1,845</a:t>
                      </a:r>
                    </a:p>
                  </a:txBody>
                  <a:tcPr marL="54000" marR="72000" marT="36000" marB="36000" anchor="ctr">
                    <a:lnL>
                      <a:noFill/>
                    </a:lnL>
                    <a:lnR>
                      <a:noFill/>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2"/>
                          </a:solidFill>
                          <a:effectLst/>
                          <a:latin typeface="+mj-lt"/>
                        </a:rPr>
                        <a:t>101</a:t>
                      </a:r>
                    </a:p>
                  </a:txBody>
                  <a:tcPr marL="54000" marR="72000" marT="36000" marB="36000" anchor="ctr">
                    <a:lnL>
                      <a:noFill/>
                    </a:lnL>
                    <a:lnR>
                      <a:noFill/>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1" u="none" strike="noStrike" dirty="0">
                          <a:solidFill>
                            <a:schemeClr val="tx2"/>
                          </a:solidFill>
                          <a:effectLst/>
                          <a:latin typeface="+mj-lt"/>
                        </a:rPr>
                        <a:t>5.5%</a:t>
                      </a:r>
                    </a:p>
                  </a:txBody>
                  <a:tcPr marL="54000" marR="72000" marT="36000" marB="36000" anchor="ctr">
                    <a:lnL>
                      <a:noFill/>
                    </a:lnL>
                    <a:lnR w="12700" cap="flat" cmpd="sng" algn="ctr">
                      <a:solidFill>
                        <a:schemeClr val="bg1"/>
                      </a:solidFill>
                      <a:prstDash val="solid"/>
                      <a:round/>
                      <a:headEnd type="none" w="med" len="med"/>
                      <a:tailEnd type="none" w="med" len="med"/>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1,827</a:t>
                      </a:r>
                    </a:p>
                  </a:txBody>
                  <a:tcPr marL="54000" marR="72000" marT="36000" marB="36000" anchor="ctr">
                    <a:lnL w="12700" cap="flat" cmpd="sng" algn="ctr">
                      <a:solidFill>
                        <a:schemeClr val="bg1"/>
                      </a:solidFill>
                      <a:prstDash val="solid"/>
                      <a:round/>
                      <a:headEnd type="none" w="med" len="med"/>
                      <a:tailEnd type="none" w="med" len="med"/>
                    </a:lnL>
                    <a:lnR>
                      <a:noFill/>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105</a:t>
                      </a:r>
                    </a:p>
                  </a:txBody>
                  <a:tcPr marL="54000" marR="72000" marT="36000" marB="36000" anchor="ctr">
                    <a:lnL>
                      <a:noFill/>
                    </a:lnL>
                    <a:lnR>
                      <a:noFill/>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1" u="none" strike="noStrike" dirty="0">
                          <a:solidFill>
                            <a:schemeClr val="accent6">
                              <a:lumMod val="75000"/>
                            </a:schemeClr>
                          </a:solidFill>
                          <a:effectLst/>
                          <a:latin typeface="+mj-lt"/>
                        </a:rPr>
                        <a:t>5.7%</a:t>
                      </a:r>
                    </a:p>
                  </a:txBody>
                  <a:tcPr marL="54000" marR="72000" marT="36000" marB="36000" anchor="ctr">
                    <a:lnL>
                      <a:noFill/>
                    </a:lnL>
                    <a:lnR w="12700" cap="flat" cmpd="sng" algn="ctr">
                      <a:solidFill>
                        <a:schemeClr val="bg1"/>
                      </a:solidFill>
                      <a:prstDash val="solid"/>
                      <a:round/>
                      <a:headEnd type="none" w="med" len="med"/>
                      <a:tailEnd type="none" w="med" len="med"/>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2"/>
                  </a:ext>
                </a:extLst>
              </a:tr>
              <a:tr h="299582">
                <a:tc>
                  <a:txBody>
                    <a:bodyPr/>
                    <a:lstStyle/>
                    <a:p>
                      <a:pPr algn="l" fontAlgn="b"/>
                      <a:r>
                        <a:rPr lang="en-US" sz="1200" b="0" i="0" u="none" strike="noStrike" dirty="0">
                          <a:solidFill>
                            <a:srgbClr val="233845"/>
                          </a:solidFill>
                          <a:effectLst/>
                          <a:latin typeface="+mj-lt"/>
                        </a:rPr>
                        <a:t>Asset Solutions EAAA</a:t>
                      </a:r>
                    </a:p>
                  </a:txBody>
                  <a:tcPr marL="18000" marR="18000" marT="18000" marB="18000" anchor="ctr">
                    <a:lnL>
                      <a:noFill/>
                    </a:lnL>
                    <a:lnR>
                      <a:noFill/>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2"/>
                          </a:solidFill>
                          <a:effectLst/>
                          <a:latin typeface="+mj-lt"/>
                        </a:rPr>
                        <a:t>1,485</a:t>
                      </a:r>
                    </a:p>
                  </a:txBody>
                  <a:tcPr marL="54000" marR="72000" marT="36000" marB="36000" anchor="ctr">
                    <a:lnL>
                      <a:noFill/>
                    </a:lnL>
                    <a:lnR>
                      <a:noFill/>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2"/>
                          </a:solidFill>
                          <a:effectLst/>
                          <a:latin typeface="+mj-lt"/>
                        </a:rPr>
                        <a:t>132</a:t>
                      </a:r>
                    </a:p>
                  </a:txBody>
                  <a:tcPr marL="54000" marR="72000" marT="36000" marB="36000" anchor="ctr">
                    <a:lnL>
                      <a:noFill/>
                    </a:lnL>
                    <a:lnR>
                      <a:noFill/>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1" u="none" strike="noStrike" dirty="0">
                          <a:solidFill>
                            <a:schemeClr val="tx2"/>
                          </a:solidFill>
                          <a:effectLst/>
                          <a:latin typeface="+mj-lt"/>
                        </a:rPr>
                        <a:t>8.9%</a:t>
                      </a:r>
                    </a:p>
                  </a:txBody>
                  <a:tcPr marL="54000" marR="72000" marT="36000" marB="36000" anchor="ctr">
                    <a:lnL>
                      <a:noFill/>
                    </a:lnL>
                    <a:lnR w="12700" cap="flat" cmpd="sng" algn="ctr">
                      <a:solidFill>
                        <a:schemeClr val="bg1"/>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1,592</a:t>
                      </a:r>
                    </a:p>
                  </a:txBody>
                  <a:tcPr marL="54000" marR="72000" marT="36000" marB="36000" anchor="ctr">
                    <a:lnL w="12700" cap="flat" cmpd="sng" algn="ctr">
                      <a:solidFill>
                        <a:schemeClr val="bg1"/>
                      </a:solidFill>
                      <a:prstDash val="solid"/>
                      <a:round/>
                      <a:headEnd type="none" w="med" len="med"/>
                      <a:tailEnd type="none" w="med" len="med"/>
                    </a:lnL>
                    <a:lnR>
                      <a:noFill/>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95</a:t>
                      </a:r>
                    </a:p>
                  </a:txBody>
                  <a:tcPr marL="54000" marR="72000" marT="36000" marB="36000" anchor="ctr">
                    <a:lnL>
                      <a:noFill/>
                    </a:lnL>
                    <a:lnR>
                      <a:noFill/>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1" u="none" strike="noStrike" dirty="0">
                          <a:solidFill>
                            <a:schemeClr val="accent6">
                              <a:lumMod val="75000"/>
                            </a:schemeClr>
                          </a:solidFill>
                          <a:effectLst/>
                          <a:latin typeface="+mj-lt"/>
                        </a:rPr>
                        <a:t>6.0%</a:t>
                      </a:r>
                    </a:p>
                  </a:txBody>
                  <a:tcPr marL="54000" marR="72000" marT="36000" marB="36000" anchor="ctr">
                    <a:lnL>
                      <a:noFill/>
                    </a:lnL>
                    <a:lnR w="12700" cap="flat" cmpd="sng" algn="ctr">
                      <a:solidFill>
                        <a:schemeClr val="bg1"/>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902899061"/>
                  </a:ext>
                </a:extLst>
              </a:tr>
              <a:tr h="299582">
                <a:tc>
                  <a:txBody>
                    <a:bodyPr/>
                    <a:lstStyle/>
                    <a:p>
                      <a:pPr algn="l" fontAlgn="b"/>
                      <a:r>
                        <a:rPr lang="en-US" sz="1200" b="0" i="0" u="none" strike="noStrike" dirty="0">
                          <a:solidFill>
                            <a:srgbClr val="233845"/>
                          </a:solidFill>
                          <a:effectLst/>
                          <a:latin typeface="+mj-lt"/>
                        </a:rPr>
                        <a:t>Specialist</a:t>
                      </a:r>
                      <a:r>
                        <a:rPr lang="en-US" sz="1200" b="0" i="0" u="none" strike="noStrike" baseline="0" dirty="0">
                          <a:solidFill>
                            <a:srgbClr val="233845"/>
                          </a:solidFill>
                          <a:effectLst/>
                          <a:latin typeface="+mj-lt"/>
                        </a:rPr>
                        <a:t> Technical Solutions</a:t>
                      </a:r>
                      <a:endParaRPr lang="en-US" sz="1200" b="0" i="0" u="none" strike="noStrike" dirty="0">
                        <a:solidFill>
                          <a:srgbClr val="233845"/>
                        </a:solidFill>
                        <a:effectLst/>
                        <a:latin typeface="+mj-lt"/>
                      </a:endParaRPr>
                    </a:p>
                  </a:txBody>
                  <a:tcPr marL="18000" marR="18000" marT="18000" marB="18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2"/>
                          </a:solidFill>
                          <a:effectLst/>
                          <a:latin typeface="+mj-lt"/>
                        </a:rPr>
                        <a:t>720</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2"/>
                          </a:solidFill>
                          <a:effectLst/>
                          <a:latin typeface="+mj-lt"/>
                        </a:rPr>
                        <a:t>68</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1" u="none" strike="noStrike" dirty="0">
                          <a:solidFill>
                            <a:schemeClr val="tx2"/>
                          </a:solidFill>
                          <a:effectLst/>
                          <a:latin typeface="+mj-lt"/>
                        </a:rPr>
                        <a:t>9.4%</a:t>
                      </a:r>
                    </a:p>
                  </a:txBody>
                  <a:tcPr marL="54000" marR="72000" marT="36000" marB="36000" anchor="ctr">
                    <a:lnL>
                      <a:noFill/>
                    </a:lnL>
                    <a:lnR w="12700" cap="flat" cmpd="sng" algn="ctr">
                      <a:solidFill>
                        <a:schemeClr val="bg1"/>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736</a:t>
                      </a:r>
                    </a:p>
                  </a:txBody>
                  <a:tcPr marL="54000" marR="72000" marT="36000" marB="36000" anchor="ctr">
                    <a:lnL w="12700" cap="flat" cmpd="sng" algn="ctr">
                      <a:solidFill>
                        <a:schemeClr val="bg1"/>
                      </a:solidFill>
                      <a:prstDash val="solid"/>
                      <a:round/>
                      <a:headEnd type="none" w="med" len="med"/>
                      <a:tailEnd type="none" w="med" len="med"/>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68</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1" u="none" strike="noStrike" dirty="0">
                          <a:solidFill>
                            <a:schemeClr val="accent6">
                              <a:lumMod val="75000"/>
                            </a:schemeClr>
                          </a:solidFill>
                          <a:effectLst/>
                          <a:latin typeface="+mj-lt"/>
                        </a:rPr>
                        <a:t>9.2%</a:t>
                      </a:r>
                    </a:p>
                  </a:txBody>
                  <a:tcPr marL="54000" marR="72000" marT="36000" marB="36000" anchor="ctr">
                    <a:lnL>
                      <a:noFill/>
                    </a:lnL>
                    <a:lnR w="12700" cap="flat" cmpd="sng" algn="ctr">
                      <a:solidFill>
                        <a:schemeClr val="bg1"/>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73567415"/>
                  </a:ext>
                </a:extLst>
              </a:tr>
              <a:tr h="472222">
                <a:tc>
                  <a:txBody>
                    <a:bodyPr/>
                    <a:lstStyle/>
                    <a:p>
                      <a:pPr algn="l" fontAlgn="b"/>
                      <a:r>
                        <a:rPr lang="en-US" sz="1200" b="0" i="0" u="none" strike="noStrike" dirty="0">
                          <a:solidFill>
                            <a:srgbClr val="233845"/>
                          </a:solidFill>
                          <a:effectLst/>
                          <a:latin typeface="+mj-lt"/>
                        </a:rPr>
                        <a:t>Environment &amp; Infrastructure Solutions</a:t>
                      </a:r>
                    </a:p>
                  </a:txBody>
                  <a:tcPr marL="18000" marR="18000" marT="18000" marB="18000" anchor="ctr">
                    <a:lnL>
                      <a:noFill/>
                    </a:lnL>
                    <a:lnR>
                      <a:noFill/>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2"/>
                          </a:solidFill>
                          <a:effectLst/>
                          <a:latin typeface="+mj-lt"/>
                        </a:rPr>
                        <a:t>705</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2"/>
                          </a:solidFill>
                          <a:effectLst/>
                          <a:latin typeface="+mj-lt"/>
                        </a:rPr>
                        <a:t>46</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1" u="none" strike="noStrike" dirty="0">
                          <a:solidFill>
                            <a:schemeClr val="tx2"/>
                          </a:solidFill>
                          <a:effectLst/>
                          <a:latin typeface="+mj-lt"/>
                        </a:rPr>
                        <a:t>6.5%</a:t>
                      </a:r>
                    </a:p>
                  </a:txBody>
                  <a:tcPr marL="54000" marR="72000" marT="36000" marB="36000" anchor="ctr">
                    <a:lnL>
                      <a:noFill/>
                    </a:lnL>
                    <a:lnR w="12700" cap="flat" cmpd="sng" algn="ctr">
                      <a:solidFill>
                        <a:schemeClr val="bg1"/>
                      </a:solidFill>
                      <a:prstDash val="solid"/>
                      <a:round/>
                      <a:headEnd type="none" w="med" len="med"/>
                      <a:tailEnd type="none" w="med" len="med"/>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654</a:t>
                      </a:r>
                    </a:p>
                  </a:txBody>
                  <a:tcPr marL="54000" marR="72000" marT="36000" marB="36000" anchor="ctr">
                    <a:lnL w="12700" cap="flat" cmpd="sng" algn="ctr">
                      <a:solidFill>
                        <a:schemeClr val="bg1"/>
                      </a:solidFill>
                      <a:prstDash val="solid"/>
                      <a:round/>
                      <a:headEnd type="none" w="med" len="med"/>
                      <a:tailEnd type="none" w="med" len="med"/>
                    </a:lnL>
                    <a:lnR>
                      <a:noFill/>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36</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1" u="none" strike="noStrike" dirty="0">
                          <a:solidFill>
                            <a:schemeClr val="accent6">
                              <a:lumMod val="75000"/>
                            </a:schemeClr>
                          </a:solidFill>
                          <a:effectLst/>
                          <a:latin typeface="+mj-lt"/>
                        </a:rPr>
                        <a:t>5.5%</a:t>
                      </a:r>
                    </a:p>
                  </a:txBody>
                  <a:tcPr marL="54000" marR="72000" marT="36000" marB="36000" anchor="ctr">
                    <a:lnL>
                      <a:noFill/>
                    </a:lnL>
                    <a:lnR w="12700" cap="flat" cmpd="sng" algn="ctr">
                      <a:solidFill>
                        <a:schemeClr val="bg1"/>
                      </a:solidFill>
                      <a:prstDash val="solid"/>
                      <a:round/>
                      <a:headEnd type="none" w="med" len="med"/>
                      <a:tailEnd type="none" w="med" len="med"/>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49146869"/>
                  </a:ext>
                </a:extLst>
              </a:tr>
              <a:tr h="299582">
                <a:tc>
                  <a:txBody>
                    <a:bodyPr/>
                    <a:lstStyle/>
                    <a:p>
                      <a:pPr algn="l" fontAlgn="b"/>
                      <a:r>
                        <a:rPr lang="en-US" sz="1200" b="0" i="0" u="none" strike="noStrike" dirty="0">
                          <a:solidFill>
                            <a:schemeClr val="tx1"/>
                          </a:solidFill>
                          <a:effectLst/>
                          <a:latin typeface="+mj-lt"/>
                        </a:rPr>
                        <a:t>Investment Services</a:t>
                      </a:r>
                    </a:p>
                  </a:txBody>
                  <a:tcPr marL="18000" marR="18000" marT="18000" marB="18000" anchor="ctr">
                    <a:lnL>
                      <a:noFill/>
                    </a:lnL>
                    <a:lnR>
                      <a:noFill/>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2"/>
                          </a:solidFill>
                          <a:effectLst/>
                          <a:latin typeface="+mj-lt"/>
                        </a:rPr>
                        <a:t>33</a:t>
                      </a:r>
                    </a:p>
                  </a:txBody>
                  <a:tcPr marL="54000" marR="72000" marT="36000" marB="36000" anchor="ctr">
                    <a:lnL>
                      <a:noFill/>
                    </a:lnL>
                    <a:lnR>
                      <a:noFill/>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2"/>
                          </a:solidFill>
                          <a:effectLst/>
                          <a:latin typeface="+mj-lt"/>
                        </a:rPr>
                        <a:t>14</a:t>
                      </a:r>
                    </a:p>
                  </a:txBody>
                  <a:tcPr marL="54000" marR="72000" marT="36000" marB="36000" anchor="ctr">
                    <a:lnL>
                      <a:noFill/>
                    </a:lnL>
                    <a:lnR>
                      <a:noFill/>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pPr algn="r" fontAlgn="b"/>
                      <a:r>
                        <a:rPr lang="en-GB" sz="1200" b="1" i="1" u="none" strike="noStrike" dirty="0">
                          <a:solidFill>
                            <a:schemeClr val="tx2"/>
                          </a:solidFill>
                          <a:effectLst/>
                          <a:latin typeface="+mj-lt"/>
                        </a:rPr>
                        <a:t>42.4%</a:t>
                      </a:r>
                    </a:p>
                  </a:txBody>
                  <a:tcPr marL="54000" marR="72000" marT="36000" marB="36000" anchor="ctr">
                    <a:lnL>
                      <a:noFill/>
                    </a:lnL>
                    <a:lnR w="12700" cap="flat" cmpd="sng" algn="ctr">
                      <a:solidFill>
                        <a:schemeClr val="bg1"/>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107</a:t>
                      </a:r>
                    </a:p>
                  </a:txBody>
                  <a:tcPr marL="54000" marR="72000" marT="36000" marB="36000" anchor="ctr">
                    <a:lnL w="12700" cap="flat" cmpd="sng" algn="ctr">
                      <a:solidFill>
                        <a:schemeClr val="bg1"/>
                      </a:solidFill>
                      <a:prstDash val="solid"/>
                      <a:round/>
                      <a:headEnd type="none" w="med" len="med"/>
                      <a:tailEnd type="none" w="med" len="med"/>
                    </a:lnL>
                    <a:lnR>
                      <a:noFill/>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16</a:t>
                      </a:r>
                    </a:p>
                  </a:txBody>
                  <a:tcPr marL="54000" marR="72000" marT="36000" marB="36000" anchor="ctr">
                    <a:lnL>
                      <a:noFill/>
                    </a:lnL>
                    <a:lnR>
                      <a:noFill/>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pPr algn="r" fontAlgn="b"/>
                      <a:r>
                        <a:rPr lang="en-GB" sz="1200" b="0" i="1" u="none" strike="noStrike" dirty="0">
                          <a:solidFill>
                            <a:schemeClr val="accent6">
                              <a:lumMod val="75000"/>
                            </a:schemeClr>
                          </a:solidFill>
                          <a:effectLst/>
                          <a:latin typeface="+mj-lt"/>
                        </a:rPr>
                        <a:t>15.0%</a:t>
                      </a:r>
                    </a:p>
                  </a:txBody>
                  <a:tcPr marL="54000" marR="72000" marT="36000" marB="36000" anchor="ctr">
                    <a:lnL>
                      <a:noFill/>
                    </a:lnL>
                    <a:lnR w="12700" cap="flat" cmpd="sng" algn="ctr">
                      <a:solidFill>
                        <a:schemeClr val="bg1"/>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7"/>
                  </a:ext>
                </a:extLst>
              </a:tr>
              <a:tr h="299582">
                <a:tc>
                  <a:txBody>
                    <a:bodyPr/>
                    <a:lstStyle/>
                    <a:p>
                      <a:pPr algn="l" fontAlgn="b"/>
                      <a:r>
                        <a:rPr lang="en-US" sz="1200" b="0" i="0" u="none" strike="noStrike" dirty="0">
                          <a:solidFill>
                            <a:srgbClr val="233845"/>
                          </a:solidFill>
                          <a:effectLst/>
                          <a:latin typeface="+mj-lt"/>
                        </a:rPr>
                        <a:t>Central costs/asbestos/other</a:t>
                      </a:r>
                    </a:p>
                  </a:txBody>
                  <a:tcPr marL="18000" marR="18000" marT="18000" marB="18000" anchor="ctr">
                    <a:lnL>
                      <a:noFill/>
                    </a:lnL>
                    <a:lnR>
                      <a:noFill/>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endParaRPr lang="en-GB" sz="1200" b="0" i="0" u="none" strike="noStrike" dirty="0">
                        <a:solidFill>
                          <a:srgbClr val="000000"/>
                        </a:solidFill>
                        <a:effectLst/>
                        <a:latin typeface="+mj-lt"/>
                      </a:endParaRPr>
                    </a:p>
                  </a:txBody>
                  <a:tcPr marL="54000" marR="72000" marT="36000" marB="36000" anchor="ctr">
                    <a:lnL>
                      <a:noFill/>
                    </a:lnL>
                    <a:lnR>
                      <a:noFill/>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tx1"/>
                          </a:solidFill>
                          <a:effectLst/>
                          <a:latin typeface="+mj-lt"/>
                        </a:rPr>
                        <a:t>(47)</a:t>
                      </a:r>
                    </a:p>
                  </a:txBody>
                  <a:tcPr marL="54000" marR="72000" marT="36000" marB="36000" anchor="ctr">
                    <a:lnL>
                      <a:noFill/>
                    </a:lnL>
                    <a:lnR>
                      <a:noFill/>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endParaRPr lang="en-GB" sz="1200" b="0" i="1" u="none" strike="noStrike" dirty="0">
                        <a:solidFill>
                          <a:srgbClr val="000000"/>
                        </a:solidFill>
                        <a:effectLst/>
                        <a:latin typeface="+mj-lt"/>
                      </a:endParaRPr>
                    </a:p>
                  </a:txBody>
                  <a:tcPr marL="54000" marR="72000" marT="36000" marB="36000" anchor="ctr">
                    <a:lnL>
                      <a:noFill/>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endParaRPr lang="en-GB" sz="1200" b="0" i="0" u="none" strike="noStrike" dirty="0">
                        <a:solidFill>
                          <a:schemeClr val="accent6">
                            <a:lumMod val="75000"/>
                          </a:schemeClr>
                        </a:solidFill>
                        <a:effectLst/>
                        <a:latin typeface="+mj-lt"/>
                      </a:endParaRPr>
                    </a:p>
                  </a:txBody>
                  <a:tcPr marL="54000" marR="72000" marT="36000" marB="36000" anchor="ctr">
                    <a:lnL w="12700" cap="flat" cmpd="sng" algn="ctr">
                      <a:solidFill>
                        <a:schemeClr val="bg1"/>
                      </a:solid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(27)</a:t>
                      </a:r>
                    </a:p>
                  </a:txBody>
                  <a:tcPr marL="54000" marR="72000" marT="36000" marB="36000" anchor="ctr">
                    <a:lnL>
                      <a:noFill/>
                    </a:lnL>
                    <a:lnR>
                      <a:noFill/>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endParaRPr lang="en-GB" sz="1200" b="0" i="1" u="none" strike="noStrike" dirty="0">
                        <a:solidFill>
                          <a:schemeClr val="accent6">
                            <a:lumMod val="75000"/>
                          </a:schemeClr>
                        </a:solidFill>
                        <a:effectLst/>
                        <a:latin typeface="+mj-lt"/>
                      </a:endParaRPr>
                    </a:p>
                  </a:txBody>
                  <a:tcPr marL="54000" marR="72000" marT="36000" marB="36000" anchor="ctr">
                    <a:lnL>
                      <a:noFill/>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6"/>
                  </a:ext>
                </a:extLst>
              </a:tr>
              <a:tr h="299582">
                <a:tc>
                  <a:txBody>
                    <a:bodyPr/>
                    <a:lstStyle/>
                    <a:p>
                      <a:pPr algn="l" fontAlgn="b"/>
                      <a:r>
                        <a:rPr lang="en-US" sz="1200" b="1" i="0" u="none" strike="noStrike" dirty="0">
                          <a:solidFill>
                            <a:schemeClr val="bg1"/>
                          </a:solidFill>
                          <a:effectLst/>
                          <a:latin typeface="+mj-lt"/>
                        </a:rPr>
                        <a:t>Total</a:t>
                      </a:r>
                      <a:r>
                        <a:rPr lang="en-US" sz="1200" b="1" i="0" u="none" strike="noStrike" baseline="0" dirty="0">
                          <a:solidFill>
                            <a:schemeClr val="bg1"/>
                          </a:solidFill>
                          <a:effectLst/>
                          <a:latin typeface="+mj-lt"/>
                        </a:rPr>
                        <a:t>  excluding IFRS </a:t>
                      </a:r>
                      <a:r>
                        <a:rPr lang="en-US" sz="1200" b="1" i="0" u="none" strike="noStrike" dirty="0">
                          <a:solidFill>
                            <a:schemeClr val="bg1"/>
                          </a:solidFill>
                          <a:effectLst/>
                          <a:latin typeface="+mj-lt"/>
                        </a:rPr>
                        <a:t>16 </a:t>
                      </a:r>
                    </a:p>
                  </a:txBody>
                  <a:tcPr marL="18000" marR="18000" marT="18000" marB="18000" anchor="ctr">
                    <a:lnL>
                      <a:noFill/>
                    </a:lnL>
                    <a:lnR>
                      <a:noFill/>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rgbClr val="884B91"/>
                    </a:solidFill>
                  </a:tcPr>
                </a:tc>
                <a:tc>
                  <a:txBody>
                    <a:bodyPr/>
                    <a:lstStyle/>
                    <a:p>
                      <a:pPr algn="r" fontAlgn="b"/>
                      <a:r>
                        <a:rPr lang="en-GB" sz="1200" b="1" i="0" u="none" strike="noStrike" dirty="0">
                          <a:solidFill>
                            <a:schemeClr val="bg1"/>
                          </a:solidFill>
                          <a:effectLst/>
                          <a:latin typeface="+mj-lt"/>
                        </a:rPr>
                        <a:t>4,788</a:t>
                      </a:r>
                    </a:p>
                  </a:txBody>
                  <a:tcPr marL="54000" marR="72000" marT="36000" marB="36000" anchor="ctr">
                    <a:lnL>
                      <a:noFill/>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884B91"/>
                    </a:solidFill>
                  </a:tcPr>
                </a:tc>
                <a:tc>
                  <a:txBody>
                    <a:bodyPr/>
                    <a:lstStyle/>
                    <a:p>
                      <a:pPr algn="r" fontAlgn="b"/>
                      <a:r>
                        <a:rPr lang="en-GB" sz="1200" b="1" i="0" u="none" strike="noStrike" dirty="0">
                          <a:solidFill>
                            <a:schemeClr val="bg1"/>
                          </a:solidFill>
                          <a:effectLst/>
                          <a:latin typeface="+mj-lt"/>
                        </a:rPr>
                        <a:t>314</a:t>
                      </a: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884B91"/>
                    </a:solidFill>
                  </a:tcPr>
                </a:tc>
                <a:tc>
                  <a:txBody>
                    <a:bodyPr/>
                    <a:lstStyle/>
                    <a:p>
                      <a:pPr algn="r" fontAlgn="b"/>
                      <a:r>
                        <a:rPr lang="en-GB" sz="1200" b="1" i="1" u="none" strike="noStrike" dirty="0">
                          <a:solidFill>
                            <a:schemeClr val="bg1"/>
                          </a:solidFill>
                          <a:effectLst/>
                          <a:latin typeface="+mj-lt"/>
                        </a:rPr>
                        <a:t>6.6%</a:t>
                      </a:r>
                    </a:p>
                  </a:txBody>
                  <a:tcPr marL="54000" marR="72000" marT="36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884B91"/>
                    </a:solidFill>
                  </a:tcPr>
                </a:tc>
                <a:tc>
                  <a:txBody>
                    <a:bodyPr/>
                    <a:lstStyle/>
                    <a:p>
                      <a:pPr algn="r" fontAlgn="b"/>
                      <a:r>
                        <a:rPr lang="en-GB" sz="1200" b="0" i="0" u="none" strike="noStrike" dirty="0">
                          <a:solidFill>
                            <a:schemeClr val="accent5"/>
                          </a:solidFill>
                          <a:effectLst/>
                          <a:latin typeface="+mj-lt"/>
                        </a:rPr>
                        <a:t>4,916</a:t>
                      </a:r>
                    </a:p>
                  </a:txBody>
                  <a:tcPr marL="54000" marR="72000" marT="36000" marB="3600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r" fontAlgn="b"/>
                      <a:r>
                        <a:rPr lang="en-GB" sz="1200" b="0" i="0" u="none" strike="noStrike" dirty="0">
                          <a:solidFill>
                            <a:schemeClr val="accent5"/>
                          </a:solidFill>
                          <a:effectLst/>
                          <a:latin typeface="+mj-lt"/>
                        </a:rPr>
                        <a:t>293</a:t>
                      </a: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r" fontAlgn="b"/>
                      <a:r>
                        <a:rPr lang="en-GB" sz="1200" b="0" i="1" u="none" strike="noStrike" dirty="0">
                          <a:solidFill>
                            <a:schemeClr val="accent5"/>
                          </a:solidFill>
                          <a:effectLst/>
                          <a:latin typeface="+mj-lt"/>
                        </a:rPr>
                        <a:t>6.0%</a:t>
                      </a:r>
                    </a:p>
                  </a:txBody>
                  <a:tcPr marL="54000" marR="72000" marT="36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577495124"/>
                  </a:ext>
                </a:extLst>
              </a:tr>
              <a:tr h="299582">
                <a:tc>
                  <a:txBody>
                    <a:bodyPr/>
                    <a:lstStyle/>
                    <a:p>
                      <a:pPr algn="l" fontAlgn="b"/>
                      <a:r>
                        <a:rPr lang="en-US" sz="1200" b="0" i="0" u="none" strike="noStrike" dirty="0">
                          <a:solidFill>
                            <a:schemeClr val="accent6">
                              <a:lumMod val="75000"/>
                            </a:schemeClr>
                          </a:solidFill>
                          <a:effectLst/>
                          <a:latin typeface="+mj-lt"/>
                        </a:rPr>
                        <a:t>IFRS 16 Adjustment </a:t>
                      </a:r>
                    </a:p>
                  </a:txBody>
                  <a:tcPr marL="18000" marR="18000" marT="18000" marB="18000" anchor="ctr">
                    <a:lnL>
                      <a:noFill/>
                    </a:lnL>
                    <a:lnR>
                      <a:noFill/>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algn="r" fontAlgn="b"/>
                      <a:endParaRPr lang="en-GB" sz="1200" b="1" i="0" u="none" strike="noStrike" dirty="0">
                        <a:solidFill>
                          <a:schemeClr val="accent6">
                            <a:lumMod val="75000"/>
                          </a:schemeClr>
                        </a:solidFill>
                        <a:effectLst/>
                        <a:latin typeface="+mj-lt"/>
                      </a:endParaRPr>
                    </a:p>
                  </a:txBody>
                  <a:tcPr marL="54000" marR="72000" marT="36000" marB="36000" anchor="ctr">
                    <a:lnL>
                      <a:noFill/>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r" fontAlgn="b"/>
                      <a:r>
                        <a:rPr lang="en-GB" sz="1200" b="1" i="0" u="none" strike="noStrike" dirty="0">
                          <a:solidFill>
                            <a:schemeClr val="accent6">
                              <a:lumMod val="75000"/>
                            </a:schemeClr>
                          </a:solidFill>
                          <a:effectLst/>
                          <a:latin typeface="+mj-lt"/>
                        </a:rPr>
                        <a:t>70</a:t>
                      </a: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r" fontAlgn="b"/>
                      <a:endParaRPr lang="en-GB" sz="1200" b="1" i="1" u="none" strike="noStrike" dirty="0">
                        <a:solidFill>
                          <a:schemeClr val="accent6">
                            <a:lumMod val="75000"/>
                          </a:schemeClr>
                        </a:solidFill>
                        <a:effectLst/>
                        <a:latin typeface="+mj-lt"/>
                      </a:endParaRPr>
                    </a:p>
                  </a:txBody>
                  <a:tcPr marL="54000" marR="72000" marT="36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r" fontAlgn="b"/>
                      <a:endParaRPr lang="en-GB" sz="1200" b="1" i="0" u="none" strike="noStrike" dirty="0">
                        <a:solidFill>
                          <a:schemeClr val="accent6">
                            <a:lumMod val="75000"/>
                          </a:schemeClr>
                        </a:solidFill>
                        <a:effectLst/>
                        <a:latin typeface="+mj-lt"/>
                      </a:endParaRPr>
                    </a:p>
                  </a:txBody>
                  <a:tcPr marL="54000" marR="72000" marT="36000" marB="3600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GB" sz="1200" b="1" i="0" u="none" strike="noStrike" dirty="0">
                        <a:solidFill>
                          <a:schemeClr val="accent6">
                            <a:lumMod val="75000"/>
                          </a:schemeClr>
                        </a:solidFill>
                        <a:effectLst/>
                        <a:latin typeface="+mj-lt"/>
                      </a:endParaRP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GB" sz="1200" b="1" i="1" u="none" strike="noStrike" dirty="0">
                        <a:solidFill>
                          <a:schemeClr val="accent6">
                            <a:lumMod val="75000"/>
                          </a:schemeClr>
                        </a:solidFill>
                        <a:effectLst/>
                        <a:latin typeface="+mj-lt"/>
                      </a:endParaRPr>
                    </a:p>
                  </a:txBody>
                  <a:tcPr marL="54000" marR="72000" marT="36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60812"/>
                  </a:ext>
                </a:extLst>
              </a:tr>
              <a:tr h="299582">
                <a:tc>
                  <a:txBody>
                    <a:bodyPr/>
                    <a:lstStyle/>
                    <a:p>
                      <a:pPr algn="l" fontAlgn="b"/>
                      <a:r>
                        <a:rPr lang="en-US" sz="1200" b="1" i="0" u="none" strike="noStrike" dirty="0">
                          <a:solidFill>
                            <a:schemeClr val="bg1"/>
                          </a:solidFill>
                          <a:effectLst/>
                          <a:latin typeface="+mj-lt"/>
                        </a:rPr>
                        <a:t>Total</a:t>
                      </a:r>
                    </a:p>
                  </a:txBody>
                  <a:tcPr marL="18000" marR="18000" marT="18000" marB="18000" anchor="ctr">
                    <a:lnL>
                      <a:noFill/>
                    </a:lnL>
                    <a:lnR>
                      <a:noFill/>
                    </a:lnR>
                    <a:lnT w="19050" cap="flat" cmpd="sng" algn="ctr">
                      <a:solidFill>
                        <a:schemeClr val="accent6"/>
                      </a:solidFill>
                      <a:prstDash val="solid"/>
                      <a:round/>
                      <a:headEnd type="none" w="med" len="med"/>
                      <a:tailEnd type="none" w="med" len="med"/>
                    </a:lnT>
                    <a:lnB>
                      <a:noFill/>
                    </a:lnB>
                    <a:solidFill>
                      <a:srgbClr val="884B91"/>
                    </a:solidFill>
                  </a:tcPr>
                </a:tc>
                <a:tc>
                  <a:txBody>
                    <a:bodyPr/>
                    <a:lstStyle/>
                    <a:p>
                      <a:pPr algn="r" fontAlgn="b"/>
                      <a:endParaRPr lang="en-GB" sz="1200" b="1" i="0" u="none" strike="noStrike" dirty="0">
                        <a:solidFill>
                          <a:schemeClr val="bg1"/>
                        </a:solidFill>
                        <a:effectLst/>
                        <a:latin typeface="+mj-lt"/>
                      </a:endParaRPr>
                    </a:p>
                  </a:txBody>
                  <a:tcPr marL="54000" marR="72000" marT="36000" marB="36000" anchor="ctr">
                    <a:lnL>
                      <a:noFill/>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84B91"/>
                    </a:solidFill>
                  </a:tcPr>
                </a:tc>
                <a:tc>
                  <a:txBody>
                    <a:bodyPr/>
                    <a:lstStyle/>
                    <a:p>
                      <a:pPr algn="r" fontAlgn="b"/>
                      <a:r>
                        <a:rPr lang="en-GB" sz="1200" b="1" i="0" u="none" strike="noStrike" dirty="0">
                          <a:solidFill>
                            <a:schemeClr val="bg1"/>
                          </a:solidFill>
                          <a:effectLst/>
                          <a:latin typeface="+mj-lt"/>
                        </a:rPr>
                        <a:t>384</a:t>
                      </a: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84B91"/>
                    </a:solidFill>
                  </a:tcPr>
                </a:tc>
                <a:tc>
                  <a:txBody>
                    <a:bodyPr/>
                    <a:lstStyle/>
                    <a:p>
                      <a:pPr algn="r" fontAlgn="b"/>
                      <a:r>
                        <a:rPr lang="en-GB" sz="1200" b="1" i="1" u="none" strike="noStrike" dirty="0">
                          <a:solidFill>
                            <a:schemeClr val="bg1"/>
                          </a:solidFill>
                          <a:effectLst/>
                          <a:latin typeface="+mj-lt"/>
                        </a:rPr>
                        <a:t>8.0%</a:t>
                      </a:r>
                    </a:p>
                  </a:txBody>
                  <a:tcPr marL="54000" marR="72000" marT="36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a:noFill/>
                    </a:lnB>
                    <a:lnTlToBr w="12700" cmpd="sng">
                      <a:noFill/>
                      <a:prstDash val="solid"/>
                    </a:lnTlToBr>
                    <a:lnBlToTr w="12700" cmpd="sng">
                      <a:noFill/>
                      <a:prstDash val="solid"/>
                    </a:lnBlToTr>
                    <a:solidFill>
                      <a:srgbClr val="884B91"/>
                    </a:solidFill>
                  </a:tcPr>
                </a:tc>
                <a:tc>
                  <a:txBody>
                    <a:bodyPr/>
                    <a:lstStyle/>
                    <a:p>
                      <a:pPr algn="r" fontAlgn="b"/>
                      <a:endParaRPr lang="en-GB" sz="1200" b="0" i="0" u="none" strike="noStrike" dirty="0">
                        <a:solidFill>
                          <a:schemeClr val="accent5"/>
                        </a:solidFill>
                        <a:effectLst/>
                        <a:latin typeface="+mj-lt"/>
                      </a:endParaRPr>
                    </a:p>
                  </a:txBody>
                  <a:tcPr marL="54000" marR="72000" marT="36000" marB="3600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GB" sz="1200" b="0" i="0" u="none" strike="noStrike" dirty="0">
                        <a:solidFill>
                          <a:schemeClr val="accent5"/>
                        </a:solidFill>
                        <a:effectLst/>
                        <a:latin typeface="+mj-lt"/>
                      </a:endParaRP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GB" sz="1200" b="0" i="1" u="none" strike="noStrike" dirty="0">
                        <a:solidFill>
                          <a:schemeClr val="accent5"/>
                        </a:solidFill>
                        <a:effectLst/>
                        <a:latin typeface="+mj-lt"/>
                      </a:endParaRPr>
                    </a:p>
                  </a:txBody>
                  <a:tcPr marL="54000" marR="72000" marT="36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360568337"/>
                  </a:ext>
                </a:extLst>
              </a:tr>
            </a:tbl>
          </a:graphicData>
        </a:graphic>
      </p:graphicFrame>
      <p:sp>
        <p:nvSpPr>
          <p:cNvPr id="6" name="Date Placeholder 4">
            <a:extLst>
              <a:ext uri="{FF2B5EF4-FFF2-40B4-BE49-F238E27FC236}">
                <a16:creationId xmlns:a16="http://schemas.microsoft.com/office/drawing/2014/main" id="{A39D6E1F-165C-4ED9-8BDE-43D9F49F17FC}"/>
              </a:ext>
            </a:extLst>
          </p:cNvPr>
          <p:cNvSpPr>
            <a:spLocks noGrp="1"/>
          </p:cNvSpPr>
          <p:nvPr>
            <p:ph type="dt" sz="half" idx="2"/>
          </p:nvPr>
        </p:nvSpPr>
        <p:spPr>
          <a:xfrm>
            <a:off x="962026" y="4751915"/>
            <a:ext cx="1343024" cy="190499"/>
          </a:xfrm>
        </p:spPr>
        <p:txBody>
          <a:bodyPr/>
          <a:lstStyle/>
          <a:p>
            <a:r>
              <a:rPr lang="en-US" dirty="0"/>
              <a:t>A presentation by Wood.</a:t>
            </a:r>
            <a:endParaRPr lang="en-GB" dirty="0"/>
          </a:p>
        </p:txBody>
      </p:sp>
      <p:sp>
        <p:nvSpPr>
          <p:cNvPr id="7" name="Footer Placeholder 5">
            <a:extLst>
              <a:ext uri="{FF2B5EF4-FFF2-40B4-BE49-F238E27FC236}">
                <a16:creationId xmlns:a16="http://schemas.microsoft.com/office/drawing/2014/main" id="{58CDF26A-2B79-4ED8-B429-DFADF29538CF}"/>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1988583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US" sz="2400" dirty="0"/>
              <a:t>Like for like EBITDA up 12% with 90bps margin improvement</a:t>
            </a:r>
            <a:endParaRPr lang="en-GB" sz="2400" dirty="0"/>
          </a:p>
        </p:txBody>
      </p:sp>
      <p:sp>
        <p:nvSpPr>
          <p:cNvPr id="5" name="Slide Number Placeholder 4"/>
          <p:cNvSpPr>
            <a:spLocks noGrp="1"/>
          </p:cNvSpPr>
          <p:nvPr>
            <p:ph type="sldNum" sz="quarter" idx="4"/>
          </p:nvPr>
        </p:nvSpPr>
        <p:spPr/>
        <p:txBody>
          <a:bodyPr/>
          <a:lstStyle/>
          <a:p>
            <a:fld id="{3B3120AC-0FB0-4B1F-9EA2-DF78B8AED3C7}" type="slidenum">
              <a:rPr lang="en-GB"/>
              <a:pPr/>
              <a:t>6</a:t>
            </a:fld>
            <a:endParaRPr lang="en-GB" dirty="0"/>
          </a:p>
        </p:txBody>
      </p:sp>
      <p:graphicFrame>
        <p:nvGraphicFramePr>
          <p:cNvPr id="9" name="Table 8"/>
          <p:cNvGraphicFramePr>
            <a:graphicFrameLocks noGrp="1"/>
          </p:cNvGraphicFramePr>
          <p:nvPr>
            <p:extLst>
              <p:ext uri="{D42A27DB-BD31-4B8C-83A1-F6EECF244321}">
                <p14:modId xmlns:p14="http://schemas.microsoft.com/office/powerpoint/2010/main" val="1398090061"/>
              </p:ext>
            </p:extLst>
          </p:nvPr>
        </p:nvGraphicFramePr>
        <p:xfrm>
          <a:off x="488280" y="896563"/>
          <a:ext cx="8208912" cy="3559328"/>
        </p:xfrm>
        <a:graphic>
          <a:graphicData uri="http://schemas.openxmlformats.org/drawingml/2006/table">
            <a:tbl>
              <a:tblPr/>
              <a:tblGrid>
                <a:gridCol w="2513337">
                  <a:extLst>
                    <a:ext uri="{9D8B030D-6E8A-4147-A177-3AD203B41FA5}">
                      <a16:colId xmlns:a16="http://schemas.microsoft.com/office/drawing/2014/main" val="3886479991"/>
                    </a:ext>
                  </a:extLst>
                </a:gridCol>
                <a:gridCol w="1040296">
                  <a:extLst>
                    <a:ext uri="{9D8B030D-6E8A-4147-A177-3AD203B41FA5}">
                      <a16:colId xmlns:a16="http://schemas.microsoft.com/office/drawing/2014/main" val="2591521752"/>
                    </a:ext>
                  </a:extLst>
                </a:gridCol>
                <a:gridCol w="1027044">
                  <a:extLst>
                    <a:ext uri="{9D8B030D-6E8A-4147-A177-3AD203B41FA5}">
                      <a16:colId xmlns:a16="http://schemas.microsoft.com/office/drawing/2014/main" val="1033586396"/>
                    </a:ext>
                  </a:extLst>
                </a:gridCol>
                <a:gridCol w="960782">
                  <a:extLst>
                    <a:ext uri="{9D8B030D-6E8A-4147-A177-3AD203B41FA5}">
                      <a16:colId xmlns:a16="http://schemas.microsoft.com/office/drawing/2014/main" val="2687565447"/>
                    </a:ext>
                  </a:extLst>
                </a:gridCol>
                <a:gridCol w="947531">
                  <a:extLst>
                    <a:ext uri="{9D8B030D-6E8A-4147-A177-3AD203B41FA5}">
                      <a16:colId xmlns:a16="http://schemas.microsoft.com/office/drawing/2014/main" val="2088918990"/>
                    </a:ext>
                  </a:extLst>
                </a:gridCol>
                <a:gridCol w="841513">
                  <a:extLst>
                    <a:ext uri="{9D8B030D-6E8A-4147-A177-3AD203B41FA5}">
                      <a16:colId xmlns:a16="http://schemas.microsoft.com/office/drawing/2014/main" val="3375857625"/>
                    </a:ext>
                  </a:extLst>
                </a:gridCol>
                <a:gridCol w="878409">
                  <a:extLst>
                    <a:ext uri="{9D8B030D-6E8A-4147-A177-3AD203B41FA5}">
                      <a16:colId xmlns:a16="http://schemas.microsoft.com/office/drawing/2014/main" val="141022801"/>
                    </a:ext>
                  </a:extLst>
                </a:gridCol>
              </a:tblGrid>
              <a:tr h="387664">
                <a:tc>
                  <a:txBody>
                    <a:bodyPr/>
                    <a:lstStyle/>
                    <a:p>
                      <a:pPr algn="l" fontAlgn="b"/>
                      <a:endParaRPr lang="en-US" sz="1200" b="0" i="0" u="none" strike="noStrike" dirty="0">
                        <a:solidFill>
                          <a:srgbClr val="000000"/>
                        </a:solidFill>
                        <a:effectLst/>
                        <a:latin typeface="+mj-lt"/>
                      </a:endParaRPr>
                    </a:p>
                  </a:txBody>
                  <a:tcPr marL="18000" marR="18000" marT="18000" marB="18000" anchor="b">
                    <a:lnL>
                      <a:noFill/>
                    </a:lnL>
                    <a:lnR>
                      <a:noFill/>
                    </a:lnR>
                    <a:lnT>
                      <a:noFill/>
                    </a:lnT>
                    <a:lnB>
                      <a:noFill/>
                    </a:lnB>
                  </a:tcPr>
                </a:tc>
                <a:tc gridSpan="2">
                  <a:txBody>
                    <a:bodyPr/>
                    <a:lstStyle/>
                    <a:p>
                      <a:pPr algn="ctr" fontAlgn="b"/>
                      <a:r>
                        <a:rPr lang="en-US" sz="1200" b="1" i="0" u="none" strike="noStrike" dirty="0">
                          <a:solidFill>
                            <a:srgbClr val="FFFFFF"/>
                          </a:solidFill>
                          <a:effectLst/>
                          <a:latin typeface="+mj-lt"/>
                        </a:rPr>
                        <a:t> H1 2019 ($m) </a:t>
                      </a:r>
                    </a:p>
                    <a:p>
                      <a:pPr algn="ctr" fontAlgn="b"/>
                      <a:r>
                        <a:rPr lang="en-US" sz="1200" b="1" i="0" u="none" strike="noStrike" dirty="0">
                          <a:solidFill>
                            <a:srgbClr val="FFFFFF"/>
                          </a:solidFill>
                          <a:effectLst/>
                          <a:latin typeface="+mj-lt"/>
                        </a:rPr>
                        <a:t>(excluding IFRS 16)</a:t>
                      </a:r>
                    </a:p>
                  </a:txBody>
                  <a:tcPr marL="18000" marR="18000" marT="18000" marB="18000" anchor="b">
                    <a:lnL>
                      <a:noFill/>
                    </a:lnL>
                    <a:lnR w="12700" cap="flat" cmpd="sng" algn="ctr">
                      <a:solidFill>
                        <a:schemeClr val="bg2"/>
                      </a:solidFill>
                      <a:prstDash val="solid"/>
                      <a:round/>
                      <a:headEnd type="none" w="med" len="med"/>
                      <a:tailEnd type="none" w="med" len="med"/>
                    </a:lnR>
                    <a:lnT>
                      <a:noFill/>
                    </a:lnT>
                    <a:lnB>
                      <a:noFill/>
                    </a:lnB>
                    <a:solidFill>
                      <a:srgbClr val="2C3D49"/>
                    </a:solidFill>
                  </a:tcPr>
                </a:tc>
                <a:tc hMerge="1">
                  <a:txBody>
                    <a:bodyPr/>
                    <a:lstStyle/>
                    <a:p>
                      <a:endParaRPr lang="en-US"/>
                    </a:p>
                  </a:txBody>
                  <a:tcPr/>
                </a:tc>
                <a:tc>
                  <a:txBody>
                    <a:bodyPr/>
                    <a:lstStyle/>
                    <a:p>
                      <a:pPr algn="ctr" fontAlgn="b"/>
                      <a:endParaRPr lang="en-US" sz="1200" b="1" i="0" u="none" strike="noStrike" dirty="0">
                        <a:solidFill>
                          <a:srgbClr val="FFFFFF"/>
                        </a:solidFill>
                        <a:effectLst/>
                        <a:latin typeface="+mj-lt"/>
                      </a:endParaRPr>
                    </a:p>
                  </a:txBody>
                  <a:tcPr marL="18000" marR="18000" marT="18000" marB="18000"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solidFill>
                      <a:srgbClr val="2C3D49"/>
                    </a:solidFill>
                  </a:tcPr>
                </a:tc>
                <a:tc gridSpan="2">
                  <a:txBody>
                    <a:bodyPr/>
                    <a:lstStyle/>
                    <a:p>
                      <a:pPr algn="ctr" fontAlgn="b"/>
                      <a:r>
                        <a:rPr lang="en-US" sz="1200" b="1" i="0" u="none" strike="noStrike" dirty="0">
                          <a:solidFill>
                            <a:schemeClr val="accent5"/>
                          </a:solidFill>
                          <a:effectLst/>
                          <a:latin typeface="+mj-lt"/>
                        </a:rPr>
                        <a:t>H1 2018 ($m)</a:t>
                      </a:r>
                    </a:p>
                  </a:txBody>
                  <a:tcPr marL="18000" marR="18000" marT="18000" marB="18000"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solidFill>
                      <a:schemeClr val="accent4"/>
                    </a:solidFill>
                  </a:tcPr>
                </a:tc>
                <a:tc hMerge="1">
                  <a:txBody>
                    <a:bodyPr/>
                    <a:lstStyle/>
                    <a:p>
                      <a:endParaRPr lang="en-US" dirty="0"/>
                    </a:p>
                  </a:txBody>
                  <a:tcPr marL="18000" marR="18000" marT="18000" marB="18000"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solidFill>
                      <a:schemeClr val="accent4"/>
                    </a:solidFill>
                  </a:tcPr>
                </a:tc>
                <a:tc>
                  <a:txBody>
                    <a:bodyPr/>
                    <a:lstStyle/>
                    <a:p>
                      <a:pPr algn="ctr" fontAlgn="b"/>
                      <a:endParaRPr lang="en-US" sz="1200" b="1" i="0" u="none" strike="noStrike" dirty="0">
                        <a:solidFill>
                          <a:schemeClr val="accent5"/>
                        </a:solidFill>
                        <a:effectLst/>
                        <a:latin typeface="+mj-lt"/>
                      </a:endParaRPr>
                    </a:p>
                  </a:txBody>
                  <a:tcPr marL="18000" marR="18000" marT="18000" marB="18000" anchor="b">
                    <a:lnL w="12700" cap="flat" cmpd="sng" algn="ctr">
                      <a:solidFill>
                        <a:schemeClr val="bg2"/>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4"/>
                    </a:solidFill>
                  </a:tcPr>
                </a:tc>
                <a:extLst>
                  <a:ext uri="{0D108BD9-81ED-4DB2-BD59-A6C34878D82A}">
                    <a16:rowId xmlns:a16="http://schemas.microsoft.com/office/drawing/2014/main" val="3592112006"/>
                  </a:ext>
                </a:extLst>
              </a:tr>
              <a:tr h="245937">
                <a:tc>
                  <a:txBody>
                    <a:bodyPr/>
                    <a:lstStyle/>
                    <a:p>
                      <a:pPr algn="r" fontAlgn="b"/>
                      <a:endParaRPr lang="en-US" sz="1200" b="0" i="0" u="none" strike="noStrike" dirty="0">
                        <a:solidFill>
                          <a:srgbClr val="000000"/>
                        </a:solidFill>
                        <a:effectLst/>
                        <a:latin typeface="+mj-lt"/>
                      </a:endParaRPr>
                    </a:p>
                  </a:txBody>
                  <a:tcPr marL="18000" marR="18000" marT="18000" marB="18000" anchor="b">
                    <a:lnL>
                      <a:noFill/>
                    </a:lnL>
                    <a:lnR>
                      <a:noFill/>
                    </a:lnR>
                    <a:lnT>
                      <a:noFill/>
                    </a:lnT>
                    <a:lnB>
                      <a:noFill/>
                    </a:lnB>
                  </a:tcPr>
                </a:tc>
                <a:tc>
                  <a:txBody>
                    <a:bodyPr/>
                    <a:lstStyle/>
                    <a:p>
                      <a:pPr algn="r" fontAlgn="b"/>
                      <a:r>
                        <a:rPr lang="en-US" sz="1200" b="1" i="0" u="none" strike="noStrike" dirty="0">
                          <a:solidFill>
                            <a:schemeClr val="bg1"/>
                          </a:solidFill>
                          <a:effectLst/>
                          <a:latin typeface="+mj-lt"/>
                        </a:rPr>
                        <a:t>Revenue</a:t>
                      </a:r>
                    </a:p>
                  </a:txBody>
                  <a:tcPr marL="54000" marR="72000" marT="36000" marB="36000" anchor="b">
                    <a:lnL>
                      <a:noFill/>
                    </a:lnL>
                    <a:lnR>
                      <a:noFill/>
                    </a:lnR>
                    <a:lnT>
                      <a:noFill/>
                    </a:lnT>
                    <a:lnB>
                      <a:noFill/>
                    </a:lnB>
                    <a:solidFill>
                      <a:srgbClr val="884B91"/>
                    </a:solidFill>
                  </a:tcPr>
                </a:tc>
                <a:tc>
                  <a:txBody>
                    <a:bodyPr/>
                    <a:lstStyle/>
                    <a:p>
                      <a:pPr algn="r" fontAlgn="b"/>
                      <a:r>
                        <a:rPr lang="en-US" sz="1200" b="1" i="0" u="none" strike="noStrike" dirty="0">
                          <a:solidFill>
                            <a:schemeClr val="bg1"/>
                          </a:solidFill>
                          <a:effectLst/>
                          <a:latin typeface="+mj-lt"/>
                        </a:rPr>
                        <a:t>EBITDA </a:t>
                      </a:r>
                    </a:p>
                  </a:txBody>
                  <a:tcPr marL="54000" marR="72000" marT="36000" marB="36000" anchor="b">
                    <a:lnL>
                      <a:noFill/>
                    </a:lnL>
                    <a:lnR>
                      <a:noFill/>
                    </a:lnR>
                    <a:lnT>
                      <a:noFill/>
                    </a:lnT>
                    <a:lnB>
                      <a:noFill/>
                    </a:lnB>
                    <a:solidFill>
                      <a:srgbClr val="884B91"/>
                    </a:solidFill>
                  </a:tcPr>
                </a:tc>
                <a:tc>
                  <a:txBody>
                    <a:bodyPr/>
                    <a:lstStyle/>
                    <a:p>
                      <a:pPr algn="r" fontAlgn="b"/>
                      <a:r>
                        <a:rPr lang="en-US" sz="1200" b="1" i="0" u="none" strike="noStrike" dirty="0">
                          <a:solidFill>
                            <a:schemeClr val="bg1"/>
                          </a:solidFill>
                          <a:effectLst/>
                          <a:latin typeface="+mj-lt"/>
                        </a:rPr>
                        <a:t>Margin</a:t>
                      </a:r>
                    </a:p>
                  </a:txBody>
                  <a:tcPr marL="54000" marR="72000" marT="36000" marB="36000" anchor="b">
                    <a:lnL>
                      <a:noFill/>
                    </a:lnL>
                    <a:lnR w="12700" cap="flat" cmpd="sng" algn="ctr">
                      <a:solidFill>
                        <a:schemeClr val="bg1"/>
                      </a:solidFill>
                      <a:prstDash val="solid"/>
                      <a:round/>
                      <a:headEnd type="none" w="med" len="med"/>
                      <a:tailEnd type="none" w="med" len="med"/>
                    </a:lnR>
                    <a:lnT>
                      <a:noFill/>
                    </a:lnT>
                    <a:lnB>
                      <a:noFill/>
                    </a:lnB>
                    <a:solidFill>
                      <a:srgbClr val="884B91"/>
                    </a:solidFill>
                  </a:tcPr>
                </a:tc>
                <a:tc>
                  <a:txBody>
                    <a:bodyPr/>
                    <a:lstStyle/>
                    <a:p>
                      <a:pPr algn="r" fontAlgn="b"/>
                      <a:r>
                        <a:rPr lang="en-US" sz="1200" b="1" i="0" u="none" strike="noStrike" dirty="0">
                          <a:solidFill>
                            <a:schemeClr val="accent5"/>
                          </a:solidFill>
                          <a:effectLst/>
                          <a:latin typeface="+mj-lt"/>
                        </a:rPr>
                        <a:t>Revenue</a:t>
                      </a:r>
                    </a:p>
                  </a:txBody>
                  <a:tcPr marL="54000" marR="72000" marT="36000" marB="36000" anchor="b">
                    <a:lnL w="12700" cap="flat" cmpd="sng" algn="ctr">
                      <a:solidFill>
                        <a:schemeClr val="bg1"/>
                      </a:solidFill>
                      <a:prstDash val="solid"/>
                      <a:round/>
                      <a:headEnd type="none" w="med" len="med"/>
                      <a:tailEnd type="none" w="med" len="med"/>
                    </a:lnL>
                    <a:lnR>
                      <a:noFill/>
                    </a:lnR>
                    <a:lnT>
                      <a:noFill/>
                    </a:lnT>
                    <a:lnB>
                      <a:noFill/>
                    </a:lnB>
                    <a:solidFill>
                      <a:schemeClr val="accent4"/>
                    </a:solidFill>
                  </a:tcPr>
                </a:tc>
                <a:tc>
                  <a:txBody>
                    <a:bodyPr/>
                    <a:lstStyle/>
                    <a:p>
                      <a:pPr algn="r" fontAlgn="b"/>
                      <a:r>
                        <a:rPr lang="en-US" sz="1200" b="1" i="0" u="none" strike="noStrike" dirty="0">
                          <a:solidFill>
                            <a:schemeClr val="accent5"/>
                          </a:solidFill>
                          <a:effectLst/>
                          <a:latin typeface="+mj-lt"/>
                        </a:rPr>
                        <a:t>EBITDA</a:t>
                      </a:r>
                    </a:p>
                  </a:txBody>
                  <a:tcPr marL="54000" marR="72000" marT="36000" marB="36000" anchor="b">
                    <a:lnL>
                      <a:noFill/>
                    </a:lnL>
                    <a:lnR>
                      <a:noFill/>
                    </a:lnR>
                    <a:lnT>
                      <a:noFill/>
                    </a:lnT>
                    <a:lnB>
                      <a:noFill/>
                    </a:lnB>
                    <a:solidFill>
                      <a:schemeClr val="accent4"/>
                    </a:solidFill>
                  </a:tcPr>
                </a:tc>
                <a:tc>
                  <a:txBody>
                    <a:bodyPr/>
                    <a:lstStyle/>
                    <a:p>
                      <a:pPr algn="r" fontAlgn="b"/>
                      <a:r>
                        <a:rPr lang="en-US" sz="1200" b="1" i="0" u="none" strike="noStrike" dirty="0">
                          <a:solidFill>
                            <a:schemeClr val="accent5"/>
                          </a:solidFill>
                          <a:effectLst/>
                          <a:latin typeface="+mj-lt"/>
                        </a:rPr>
                        <a:t>Margin</a:t>
                      </a:r>
                    </a:p>
                  </a:txBody>
                  <a:tcPr marL="54000" marR="72000" marT="36000" marB="36000" anchor="b">
                    <a:lnL>
                      <a:noFill/>
                    </a:lnL>
                    <a:lnR w="12700" cap="flat" cmpd="sng" algn="ctr">
                      <a:solidFill>
                        <a:schemeClr val="tx1"/>
                      </a:solidFill>
                      <a:prstDash val="solid"/>
                      <a:round/>
                      <a:headEnd type="none" w="med" len="med"/>
                      <a:tailEnd type="none" w="med" len="med"/>
                    </a:lnR>
                    <a:lnT>
                      <a:noFill/>
                    </a:lnT>
                    <a:lnB>
                      <a:noFill/>
                    </a:lnB>
                    <a:solidFill>
                      <a:schemeClr val="accent4"/>
                    </a:solidFill>
                  </a:tcPr>
                </a:tc>
                <a:extLst>
                  <a:ext uri="{0D108BD9-81ED-4DB2-BD59-A6C34878D82A}">
                    <a16:rowId xmlns:a16="http://schemas.microsoft.com/office/drawing/2014/main" val="3452113375"/>
                  </a:ext>
                </a:extLst>
              </a:tr>
              <a:tr h="316277">
                <a:tc>
                  <a:txBody>
                    <a:bodyPr/>
                    <a:lstStyle/>
                    <a:p>
                      <a:pPr algn="l" fontAlgn="b"/>
                      <a:r>
                        <a:rPr lang="en-US" sz="1100" b="0" i="0" u="none" strike="noStrike" dirty="0">
                          <a:solidFill>
                            <a:srgbClr val="233845"/>
                          </a:solidFill>
                          <a:effectLst/>
                          <a:latin typeface="+mj-lt"/>
                        </a:rPr>
                        <a:t>Asset Solutions Americas</a:t>
                      </a:r>
                    </a:p>
                  </a:txBody>
                  <a:tcPr marL="18000" marR="18000" marT="18000" marB="18000" anchor="ctr">
                    <a:lnL>
                      <a:noFill/>
                    </a:lnL>
                    <a:lnR>
                      <a:noFill/>
                    </a:lnR>
                    <a:lnT>
                      <a:noFill/>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1,845</a:t>
                      </a:r>
                    </a:p>
                  </a:txBody>
                  <a:tcPr marL="54000" marR="72000" marT="36000" marB="36000" anchor="ctr">
                    <a:lnL>
                      <a:noFill/>
                    </a:lnL>
                    <a:lnR>
                      <a:noFill/>
                    </a:lnR>
                    <a:lnT>
                      <a:noFill/>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101</a:t>
                      </a:r>
                    </a:p>
                  </a:txBody>
                  <a:tcPr marL="54000" marR="72000" marT="36000" marB="36000" anchor="ctr">
                    <a:lnL>
                      <a:noFill/>
                    </a:lnL>
                    <a:lnR w="3175" cap="flat" cmpd="sng" algn="ctr">
                      <a:no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endParaRPr lang="en-GB" sz="1100" b="1" i="0" u="none" strike="noStrike" dirty="0">
                        <a:solidFill>
                          <a:schemeClr val="tx1"/>
                        </a:solidFill>
                        <a:effectLst/>
                        <a:latin typeface="+mj-lt"/>
                      </a:endParaRPr>
                    </a:p>
                  </a:txBody>
                  <a:tcPr marL="54000" marR="72000" marT="36000" marB="36000" anchor="ctr">
                    <a:lnL>
                      <a:noFill/>
                    </a:lnL>
                    <a:lnR w="3175" cap="flat" cmpd="sng" algn="ctr">
                      <a:no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r>
                        <a:rPr lang="en-GB" sz="1100" b="1" dirty="0"/>
                        <a:t>1,827</a:t>
                      </a:r>
                    </a:p>
                  </a:txBody>
                  <a:tcPr marL="54000" marR="72000" marT="36000" marB="36000" anchor="ctr">
                    <a:lnL w="3175" cap="flat" cmpd="sng" algn="ctr">
                      <a:noFill/>
                      <a:prstDash val="solid"/>
                      <a:round/>
                      <a:headEnd type="none" w="med" len="med"/>
                      <a:tailEnd type="none" w="med" len="med"/>
                    </a:lnL>
                    <a:lnR>
                      <a:noFill/>
                    </a:lnR>
                    <a:lnT>
                      <a:noFill/>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r>
                        <a:rPr lang="en-GB" sz="1100" b="1" dirty="0"/>
                        <a:t>105</a:t>
                      </a:r>
                    </a:p>
                  </a:txBody>
                  <a:tcPr marL="54000" marR="72000" marT="36000" marB="36000" anchor="ctr">
                    <a:lnL>
                      <a:noFill/>
                    </a:lnL>
                    <a:lnR>
                      <a:noFill/>
                    </a:lnR>
                    <a:lnT>
                      <a:noFill/>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endParaRPr lang="en-GB" sz="1100" b="1" dirty="0"/>
                    </a:p>
                  </a:txBody>
                  <a:tcPr marL="54000" marR="72000" marT="36000" marB="36000" anchor="ctr">
                    <a:lnL>
                      <a:noFill/>
                    </a:lnL>
                    <a:lnR>
                      <a:noFill/>
                    </a:lnR>
                    <a:lnT>
                      <a:noFill/>
                    </a:lnT>
                    <a:lnB w="3175"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2"/>
                  </a:ext>
                </a:extLst>
              </a:tr>
              <a:tr h="316277">
                <a:tc>
                  <a:txBody>
                    <a:bodyPr/>
                    <a:lstStyle/>
                    <a:p>
                      <a:pPr algn="l" fontAlgn="b"/>
                      <a:r>
                        <a:rPr lang="en-US" sz="1100" b="0" i="0" u="none" strike="noStrike" dirty="0">
                          <a:solidFill>
                            <a:srgbClr val="233845"/>
                          </a:solidFill>
                          <a:effectLst/>
                          <a:latin typeface="+mj-lt"/>
                        </a:rPr>
                        <a:t>Asset Solutions EAAA</a:t>
                      </a:r>
                    </a:p>
                  </a:txBody>
                  <a:tcPr marL="18000" marR="18000" marT="18000" marB="18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1,485</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132</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endParaRPr lang="en-GB" sz="1100" b="1" i="0" u="none" strike="noStrike" dirty="0">
                        <a:solidFill>
                          <a:schemeClr val="tx1"/>
                        </a:solidFill>
                        <a:effectLst/>
                        <a:latin typeface="+mj-lt"/>
                      </a:endParaRP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r>
                        <a:rPr lang="en-GB" sz="1100" b="1" dirty="0"/>
                        <a:t>1,592</a:t>
                      </a:r>
                    </a:p>
                  </a:txBody>
                  <a:tcPr marL="54000" marR="72000" marT="36000" marB="36000" anchor="ctr">
                    <a:lnL w="12700" cap="flat" cmpd="sng" algn="ctr">
                      <a:noFill/>
                      <a:prstDash val="solid"/>
                      <a:round/>
                      <a:headEnd type="none" w="med" len="med"/>
                      <a:tailEnd type="none" w="med" len="med"/>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r>
                        <a:rPr lang="en-GB" sz="1100" b="1" dirty="0"/>
                        <a:t>95</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endParaRPr lang="en-GB" sz="1100" b="1" dirty="0"/>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902899061"/>
                  </a:ext>
                </a:extLst>
              </a:tr>
              <a:tr h="316277">
                <a:tc>
                  <a:txBody>
                    <a:bodyPr/>
                    <a:lstStyle/>
                    <a:p>
                      <a:pPr algn="l" fontAlgn="b"/>
                      <a:r>
                        <a:rPr lang="en-US" sz="1100" b="0" i="0" u="none" strike="noStrike" dirty="0">
                          <a:solidFill>
                            <a:srgbClr val="233845"/>
                          </a:solidFill>
                          <a:effectLst/>
                          <a:latin typeface="+mj-lt"/>
                        </a:rPr>
                        <a:t>Specialist</a:t>
                      </a:r>
                      <a:r>
                        <a:rPr lang="en-US" sz="1100" b="0" i="0" u="none" strike="noStrike" baseline="0" dirty="0">
                          <a:solidFill>
                            <a:srgbClr val="233845"/>
                          </a:solidFill>
                          <a:effectLst/>
                          <a:latin typeface="+mj-lt"/>
                        </a:rPr>
                        <a:t> Technical Solutions</a:t>
                      </a:r>
                      <a:endParaRPr lang="en-US" sz="1100" b="0" i="0" u="none" strike="noStrike" dirty="0">
                        <a:solidFill>
                          <a:srgbClr val="233845"/>
                        </a:solidFill>
                        <a:effectLst/>
                        <a:latin typeface="+mj-lt"/>
                      </a:endParaRPr>
                    </a:p>
                  </a:txBody>
                  <a:tcPr marL="18000" marR="18000" marT="18000" marB="18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702</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68</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endParaRPr lang="en-GB" sz="1100" b="1" i="0" u="none" strike="noStrike" dirty="0">
                        <a:solidFill>
                          <a:schemeClr val="tx1"/>
                        </a:solidFill>
                        <a:effectLst/>
                        <a:latin typeface="+mj-lt"/>
                      </a:endParaRP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r>
                        <a:rPr lang="en-GB" sz="1100" b="1" dirty="0"/>
                        <a:t>725</a:t>
                      </a:r>
                    </a:p>
                  </a:txBody>
                  <a:tcPr marL="54000" marR="72000" marT="36000" marB="36000" anchor="ctr">
                    <a:lnL w="12700" cap="flat" cmpd="sng" algn="ctr">
                      <a:noFill/>
                      <a:prstDash val="solid"/>
                      <a:round/>
                      <a:headEnd type="none" w="med" len="med"/>
                      <a:tailEnd type="none" w="med" len="med"/>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r>
                        <a:rPr lang="en-GB" sz="1100" b="1" dirty="0"/>
                        <a:t>66</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endParaRPr lang="en-GB" sz="1100" b="1" dirty="0"/>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73567415"/>
                  </a:ext>
                </a:extLst>
              </a:tr>
              <a:tr h="358253">
                <a:tc>
                  <a:txBody>
                    <a:bodyPr/>
                    <a:lstStyle/>
                    <a:p>
                      <a:pPr algn="l" fontAlgn="b"/>
                      <a:r>
                        <a:rPr lang="en-US" sz="1100" b="0" i="0" u="none" strike="noStrike" dirty="0">
                          <a:solidFill>
                            <a:srgbClr val="233845"/>
                          </a:solidFill>
                          <a:effectLst/>
                          <a:latin typeface="+mj-lt"/>
                        </a:rPr>
                        <a:t>Environment &amp; Infrastructure Solutions</a:t>
                      </a:r>
                    </a:p>
                  </a:txBody>
                  <a:tcPr marL="18000" marR="18000" marT="18000" marB="18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705</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46</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endParaRPr lang="en-GB" sz="1100" b="1" i="0" u="none" strike="noStrike" dirty="0">
                        <a:solidFill>
                          <a:schemeClr val="tx1"/>
                        </a:solidFill>
                        <a:effectLst/>
                        <a:latin typeface="+mj-lt"/>
                      </a:endParaRP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r>
                        <a:rPr lang="en-GB" sz="1100" b="1" dirty="0"/>
                        <a:t>654</a:t>
                      </a:r>
                    </a:p>
                  </a:txBody>
                  <a:tcPr marL="54000" marR="72000" marT="36000" marB="36000" anchor="ctr">
                    <a:lnL w="12700" cap="flat" cmpd="sng" algn="ctr">
                      <a:noFill/>
                      <a:prstDash val="solid"/>
                      <a:round/>
                      <a:headEnd type="none" w="med" len="med"/>
                      <a:tailEnd type="none" w="med" len="med"/>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r>
                        <a:rPr lang="en-GB" sz="1100" b="1" dirty="0"/>
                        <a:t>36</a:t>
                      </a:r>
                    </a:p>
                  </a:txBody>
                  <a:tcPr marL="54000" marR="72000" marT="36000" marB="36000" anchor="ctr">
                    <a:lnL>
                      <a:noFill/>
                    </a:lnL>
                    <a:lnR w="3175" cap="flat" cmpd="sng" algn="ctr">
                      <a:no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endParaRPr lang="en-GB" sz="1100" b="1" dirty="0"/>
                    </a:p>
                  </a:txBody>
                  <a:tcPr marL="54000" marR="72000" marT="36000" marB="36000" anchor="ctr">
                    <a:lnL>
                      <a:noFill/>
                    </a:lnL>
                    <a:lnR w="3175" cap="flat" cmpd="sng" algn="ctr">
                      <a:no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49146869"/>
                  </a:ext>
                </a:extLst>
              </a:tr>
              <a:tr h="316277">
                <a:tc>
                  <a:txBody>
                    <a:bodyPr/>
                    <a:lstStyle/>
                    <a:p>
                      <a:pPr algn="l" fontAlgn="b"/>
                      <a:r>
                        <a:rPr lang="en-US" sz="1100" b="0" i="0" u="none" strike="noStrike" dirty="0">
                          <a:solidFill>
                            <a:schemeClr val="tx1"/>
                          </a:solidFill>
                          <a:effectLst/>
                          <a:latin typeface="+mj-lt"/>
                        </a:rPr>
                        <a:t>Investment Services</a:t>
                      </a:r>
                    </a:p>
                  </a:txBody>
                  <a:tcPr marL="18000" marR="18000" marT="18000" marB="18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31</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14</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endParaRPr lang="en-GB" sz="1100" b="1" i="0" u="none" strike="noStrike" dirty="0">
                        <a:solidFill>
                          <a:schemeClr val="tx1"/>
                        </a:solidFill>
                        <a:effectLst/>
                        <a:latin typeface="+mj-lt"/>
                      </a:endParaRP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r>
                        <a:rPr lang="en-GB" sz="1100" b="1" dirty="0"/>
                        <a:t>99</a:t>
                      </a:r>
                    </a:p>
                  </a:txBody>
                  <a:tcPr marL="54000" marR="72000" marT="36000" marB="36000" anchor="ctr">
                    <a:lnL w="12700" cap="flat" cmpd="sng" algn="ctr">
                      <a:noFill/>
                      <a:prstDash val="solid"/>
                      <a:round/>
                      <a:headEnd type="none" w="med" len="med"/>
                      <a:tailEnd type="none" w="med" len="med"/>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r>
                        <a:rPr lang="en-GB" sz="1100" b="1" dirty="0"/>
                        <a:t>5</a:t>
                      </a:r>
                    </a:p>
                  </a:txBody>
                  <a:tcPr marL="54000" marR="72000" marT="36000" marB="36000" anchor="ctr">
                    <a:lnL>
                      <a:noFill/>
                    </a:lnL>
                    <a:lnR w="3175" cap="flat" cmpd="sng" algn="ctr">
                      <a:no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endParaRPr lang="en-GB" sz="1100" b="1" dirty="0"/>
                    </a:p>
                  </a:txBody>
                  <a:tcPr marL="54000" marR="72000" marT="36000" marB="36000" anchor="ctr">
                    <a:lnL>
                      <a:noFill/>
                    </a:lnL>
                    <a:lnR w="3175" cap="flat" cmpd="sng" algn="ctr">
                      <a:no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7"/>
                  </a:ext>
                </a:extLst>
              </a:tr>
              <a:tr h="259532">
                <a:tc>
                  <a:txBody>
                    <a:bodyPr/>
                    <a:lstStyle/>
                    <a:p>
                      <a:pPr algn="l" fontAlgn="b"/>
                      <a:r>
                        <a:rPr lang="en-US" sz="1100" b="0" i="0" u="none" strike="noStrike" dirty="0">
                          <a:solidFill>
                            <a:srgbClr val="233845"/>
                          </a:solidFill>
                          <a:effectLst/>
                          <a:latin typeface="+mj-lt"/>
                        </a:rPr>
                        <a:t>Central costs/asbestos/other</a:t>
                      </a:r>
                    </a:p>
                  </a:txBody>
                  <a:tcPr marL="18000" marR="18000" marT="18000" marB="18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1" i="0" u="none" strike="noStrike" dirty="0">
                          <a:solidFill>
                            <a:schemeClr val="tx1"/>
                          </a:solidFill>
                          <a:effectLst/>
                          <a:latin typeface="+mj-lt"/>
                        </a:rPr>
                        <a:t>(47)</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endParaRPr lang="en-GB" sz="1100" b="1" i="0" u="none" strike="noStrike" dirty="0">
                        <a:solidFill>
                          <a:schemeClr val="tx1"/>
                        </a:solidFill>
                        <a:effectLst/>
                        <a:latin typeface="+mj-lt"/>
                      </a:endParaRP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endParaRPr lang="en-GB" sz="1100" b="1" dirty="0"/>
                    </a:p>
                  </a:txBody>
                  <a:tcPr marL="54000" marR="72000" marT="36000" marB="36000" anchor="ctr">
                    <a:lnL w="12700" cap="flat" cmpd="sng" algn="ctr">
                      <a:noFill/>
                      <a:prstDash val="solid"/>
                      <a:round/>
                      <a:headEnd type="none" w="med" len="med"/>
                      <a:tailEnd type="none" w="med" len="med"/>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r>
                        <a:rPr lang="en-GB" sz="1100" b="1" dirty="0"/>
                        <a:t>(27)</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a:endParaRPr lang="en-GB" sz="1100" b="1" dirty="0"/>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6"/>
                  </a:ext>
                </a:extLst>
              </a:tr>
              <a:tr h="315053">
                <a:tc>
                  <a:txBody>
                    <a:bodyPr/>
                    <a:lstStyle/>
                    <a:p>
                      <a:pPr algn="l" fontAlgn="b"/>
                      <a:r>
                        <a:rPr lang="en-US" sz="1200" b="1" i="0" u="none" strike="noStrike" dirty="0">
                          <a:solidFill>
                            <a:schemeClr val="bg1"/>
                          </a:solidFill>
                          <a:effectLst/>
                          <a:latin typeface="+mj-lt"/>
                        </a:rPr>
                        <a:t>“Like for like”</a:t>
                      </a:r>
                    </a:p>
                  </a:txBody>
                  <a:tcPr marL="18000" marR="18000" marT="18000" marB="18000" anchor="ctr">
                    <a:lnL>
                      <a:noFill/>
                    </a:lnL>
                    <a:lnR>
                      <a:noFill/>
                    </a:lnR>
                    <a:lnT w="3175" cap="flat" cmpd="sng" algn="ctr">
                      <a:solidFill>
                        <a:schemeClr val="accent6"/>
                      </a:solidFill>
                      <a:prstDash val="solid"/>
                      <a:round/>
                      <a:headEnd type="none" w="med" len="med"/>
                      <a:tailEnd type="none" w="med" len="med"/>
                    </a:lnT>
                    <a:lnB w="3175" cap="flat" cmpd="sng" algn="ctr">
                      <a:noFill/>
                      <a:prstDash val="solid"/>
                      <a:round/>
                      <a:headEnd type="none" w="med" len="med"/>
                      <a:tailEnd type="none" w="med" len="med"/>
                    </a:lnB>
                    <a:solidFill>
                      <a:srgbClr val="AD4696"/>
                    </a:solidFill>
                  </a:tcPr>
                </a:tc>
                <a:tc>
                  <a:txBody>
                    <a:bodyPr/>
                    <a:lstStyle/>
                    <a:p>
                      <a:pPr algn="r" fontAlgn="b"/>
                      <a:r>
                        <a:rPr lang="en-GB" sz="1200" b="1" i="0" u="none" strike="noStrike" dirty="0">
                          <a:solidFill>
                            <a:schemeClr val="bg1"/>
                          </a:solidFill>
                          <a:effectLst/>
                          <a:latin typeface="+mj-lt"/>
                        </a:rPr>
                        <a:t>4,768</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19050" cap="flat" cmpd="sng" algn="ctr">
                      <a:noFill/>
                      <a:prstDash val="solid"/>
                      <a:round/>
                      <a:headEnd type="none" w="med" len="med"/>
                      <a:tailEnd type="none" w="med" len="med"/>
                    </a:lnB>
                    <a:solidFill>
                      <a:srgbClr val="AD4696"/>
                    </a:solidFill>
                  </a:tcPr>
                </a:tc>
                <a:tc>
                  <a:txBody>
                    <a:bodyPr/>
                    <a:lstStyle/>
                    <a:p>
                      <a:pPr algn="r" fontAlgn="b"/>
                      <a:r>
                        <a:rPr lang="en-GB" sz="1200" b="1" i="0" u="none" strike="noStrike" dirty="0">
                          <a:solidFill>
                            <a:schemeClr val="bg1"/>
                          </a:solidFill>
                          <a:effectLst/>
                          <a:latin typeface="+mj-lt"/>
                        </a:rPr>
                        <a:t>314</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19050" cap="flat" cmpd="sng" algn="ctr">
                      <a:noFill/>
                      <a:prstDash val="solid"/>
                      <a:round/>
                      <a:headEnd type="none" w="med" len="med"/>
                      <a:tailEnd type="none" w="med" len="med"/>
                    </a:lnB>
                    <a:solidFill>
                      <a:srgbClr val="AD4696"/>
                    </a:solidFill>
                  </a:tcPr>
                </a:tc>
                <a:tc>
                  <a:txBody>
                    <a:bodyPr/>
                    <a:lstStyle/>
                    <a:p>
                      <a:pPr algn="r" fontAlgn="b"/>
                      <a:r>
                        <a:rPr lang="en-GB" sz="1200" b="1" i="0" u="none" strike="noStrike" dirty="0">
                          <a:solidFill>
                            <a:schemeClr val="bg1"/>
                          </a:solidFill>
                          <a:effectLst/>
                          <a:latin typeface="+mj-lt"/>
                        </a:rPr>
                        <a:t>6.6%</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19050" cap="flat" cmpd="sng" algn="ctr">
                      <a:noFill/>
                      <a:prstDash val="solid"/>
                      <a:round/>
                      <a:headEnd type="none" w="med" len="med"/>
                      <a:tailEnd type="none" w="med" len="med"/>
                    </a:lnB>
                    <a:solidFill>
                      <a:srgbClr val="AD4696"/>
                    </a:solidFill>
                  </a:tcPr>
                </a:tc>
                <a:tc>
                  <a:txBody>
                    <a:bodyPr/>
                    <a:lstStyle/>
                    <a:p>
                      <a:pPr algn="r"/>
                      <a:r>
                        <a:rPr lang="en-GB" sz="1200" b="1" dirty="0">
                          <a:solidFill>
                            <a:schemeClr val="bg1"/>
                          </a:solidFill>
                          <a:latin typeface="+mj-lt"/>
                        </a:rPr>
                        <a:t>4,897</a:t>
                      </a:r>
                    </a:p>
                  </a:txBody>
                  <a:tcPr marL="54000" marR="72000" marT="36000" marB="36000" anchor="ctr">
                    <a:lnL w="12700" cap="flat" cmpd="sng" algn="ctr">
                      <a:noFill/>
                      <a:prstDash val="solid"/>
                      <a:round/>
                      <a:headEnd type="none" w="med" len="med"/>
                      <a:tailEnd type="none" w="med" len="med"/>
                    </a:lnL>
                    <a:lnR>
                      <a:noFill/>
                    </a:lnR>
                    <a:lnT w="3175" cap="flat" cmpd="sng" algn="ctr">
                      <a:solidFill>
                        <a:schemeClr val="accent6"/>
                      </a:solidFill>
                      <a:prstDash val="solid"/>
                      <a:round/>
                      <a:headEnd type="none" w="med" len="med"/>
                      <a:tailEnd type="none" w="med" len="med"/>
                    </a:lnT>
                    <a:lnB w="19050" cap="flat" cmpd="sng" algn="ctr">
                      <a:noFill/>
                      <a:prstDash val="solid"/>
                      <a:round/>
                      <a:headEnd type="none" w="med" len="med"/>
                      <a:tailEnd type="none" w="med" len="med"/>
                    </a:lnB>
                    <a:solidFill>
                      <a:srgbClr val="AD4696"/>
                    </a:solidFill>
                  </a:tcPr>
                </a:tc>
                <a:tc>
                  <a:txBody>
                    <a:bodyPr/>
                    <a:lstStyle/>
                    <a:p>
                      <a:pPr algn="r"/>
                      <a:r>
                        <a:rPr lang="en-GB" sz="1200" b="1" dirty="0">
                          <a:solidFill>
                            <a:schemeClr val="bg1"/>
                          </a:solidFill>
                          <a:latin typeface="+mj-lt"/>
                        </a:rPr>
                        <a:t>280</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19050" cap="flat" cmpd="sng" algn="ctr">
                      <a:noFill/>
                      <a:prstDash val="solid"/>
                      <a:round/>
                      <a:headEnd type="none" w="med" len="med"/>
                      <a:tailEnd type="none" w="med" len="med"/>
                    </a:lnB>
                    <a:solidFill>
                      <a:srgbClr val="AD4696"/>
                    </a:solidFill>
                  </a:tcPr>
                </a:tc>
                <a:tc>
                  <a:txBody>
                    <a:bodyPr/>
                    <a:lstStyle/>
                    <a:p>
                      <a:pPr algn="r"/>
                      <a:r>
                        <a:rPr lang="en-GB" sz="1200" b="1" dirty="0">
                          <a:solidFill>
                            <a:schemeClr val="bg1"/>
                          </a:solidFill>
                          <a:latin typeface="+mj-lt"/>
                        </a:rPr>
                        <a:t>5.7%</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19050" cap="flat" cmpd="sng" algn="ctr">
                      <a:noFill/>
                      <a:prstDash val="solid"/>
                      <a:round/>
                      <a:headEnd type="none" w="med" len="med"/>
                      <a:tailEnd type="none" w="med" len="med"/>
                    </a:lnB>
                    <a:solidFill>
                      <a:srgbClr val="AD4696"/>
                    </a:solidFill>
                  </a:tcPr>
                </a:tc>
                <a:extLst>
                  <a:ext uri="{0D108BD9-81ED-4DB2-BD59-A6C34878D82A}">
                    <a16:rowId xmlns:a16="http://schemas.microsoft.com/office/drawing/2014/main" val="3692880890"/>
                  </a:ext>
                </a:extLst>
              </a:tr>
              <a:tr h="282342">
                <a:tc>
                  <a:txBody>
                    <a:bodyPr/>
                    <a:lstStyle/>
                    <a:p>
                      <a:pPr algn="l" fontAlgn="b"/>
                      <a:r>
                        <a:rPr lang="en-US" sz="1100" b="1" i="0" u="none" strike="noStrike" dirty="0">
                          <a:solidFill>
                            <a:srgbClr val="233845"/>
                          </a:solidFill>
                          <a:effectLst/>
                          <a:latin typeface="+mj-lt"/>
                        </a:rPr>
                        <a:t>Disposals</a:t>
                      </a:r>
                    </a:p>
                  </a:txBody>
                  <a:tcPr marL="18000" marR="18000" marT="18000" marB="18000" anchor="ctr">
                    <a:lnL>
                      <a:noFill/>
                    </a:lnL>
                    <a:lnR>
                      <a:noFill/>
                    </a:lnR>
                    <a:lnT w="3175"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0" i="0" u="none" strike="noStrike" dirty="0">
                          <a:solidFill>
                            <a:srgbClr val="000000"/>
                          </a:solidFill>
                          <a:effectLst/>
                          <a:latin typeface="+mj-lt"/>
                        </a:rPr>
                        <a:t>20</a:t>
                      </a:r>
                    </a:p>
                  </a:txBody>
                  <a:tcPr marL="54000" marR="72000" marT="36000" marB="36000" anchor="ctr">
                    <a:lnL>
                      <a:noFill/>
                    </a:lnL>
                    <a:lnR>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r" fontAlgn="b"/>
                      <a:r>
                        <a:rPr lang="en-GB" sz="1100" b="0" i="0" u="none" strike="noStrike" dirty="0">
                          <a:solidFill>
                            <a:srgbClr val="000000"/>
                          </a:solidFill>
                          <a:effectLst/>
                          <a:latin typeface="+mj-lt"/>
                        </a:rPr>
                        <a:t>0</a:t>
                      </a:r>
                    </a:p>
                  </a:txBody>
                  <a:tcPr marL="54000" marR="72000" marT="36000" marB="36000" anchor="ctr">
                    <a:lnL>
                      <a:noFill/>
                    </a:lnL>
                    <a:lnR>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r" fontAlgn="b"/>
                      <a:endParaRPr lang="en-GB" sz="1100" b="0" i="0" u="none" strike="noStrike" dirty="0">
                        <a:solidFill>
                          <a:srgbClr val="000000"/>
                        </a:solidFill>
                        <a:effectLst/>
                        <a:latin typeface="+mj-lt"/>
                      </a:endParaRPr>
                    </a:p>
                  </a:txBody>
                  <a:tcPr marL="54000" marR="72000" marT="36000" marB="36000" anchor="ctr">
                    <a:lnL>
                      <a:noFill/>
                    </a:lnL>
                    <a:lnR>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r"/>
                      <a:r>
                        <a:rPr lang="en-GB" sz="1100" dirty="0"/>
                        <a:t>19</a:t>
                      </a:r>
                    </a:p>
                  </a:txBody>
                  <a:tcPr marL="54000" marR="72000" marT="36000" marB="36000" anchor="ctr">
                    <a:lnL w="12700" cap="flat" cmpd="sng" algn="ctr">
                      <a:noFill/>
                      <a:prstDash val="solid"/>
                      <a:round/>
                      <a:headEnd type="none" w="med" len="med"/>
                      <a:tailEnd type="none" w="med" len="med"/>
                    </a:lnL>
                    <a:lnR>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r"/>
                      <a:r>
                        <a:rPr lang="en-GB" sz="1100" dirty="0"/>
                        <a:t>13</a:t>
                      </a:r>
                    </a:p>
                  </a:txBody>
                  <a:tcPr marL="54000" marR="72000" marT="36000" marB="36000" anchor="ctr">
                    <a:lnL>
                      <a:noFill/>
                    </a:lnL>
                    <a:lnR>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r"/>
                      <a:endParaRPr lang="en-GB" sz="1100" dirty="0"/>
                    </a:p>
                  </a:txBody>
                  <a:tcPr marL="54000" marR="72000" marT="36000" marB="36000" anchor="ctr">
                    <a:lnL>
                      <a:noFill/>
                    </a:lnL>
                    <a:lnR>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599062138"/>
                  </a:ext>
                </a:extLst>
              </a:tr>
              <a:tr h="422400">
                <a:tc>
                  <a:txBody>
                    <a:bodyPr/>
                    <a:lstStyle/>
                    <a:p>
                      <a:pPr algn="l" fontAlgn="b"/>
                      <a:r>
                        <a:rPr lang="en-US" sz="1200" b="1" i="0" u="none" strike="noStrike" dirty="0">
                          <a:solidFill>
                            <a:schemeClr val="tx1"/>
                          </a:solidFill>
                          <a:effectLst/>
                          <a:latin typeface="+mj-lt"/>
                        </a:rPr>
                        <a:t>Total as reported</a:t>
                      </a:r>
                    </a:p>
                  </a:txBody>
                  <a:tcPr marL="18000" marR="18000" marT="18000" marB="1800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1200" b="1" i="0" u="none" strike="noStrike" dirty="0">
                          <a:solidFill>
                            <a:schemeClr val="tx1"/>
                          </a:solidFill>
                          <a:effectLst/>
                          <a:latin typeface="+mj-lt"/>
                        </a:rPr>
                        <a:t>4,788</a:t>
                      </a:r>
                    </a:p>
                  </a:txBody>
                  <a:tcPr marL="54000" marR="72000" marT="36000" marB="36000" anchor="ctr">
                    <a:lnL>
                      <a:noFill/>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GB" sz="1200" b="1" i="0" u="none" strike="noStrike" dirty="0">
                          <a:solidFill>
                            <a:schemeClr val="tx1"/>
                          </a:solidFill>
                          <a:effectLst/>
                          <a:latin typeface="+mj-lt"/>
                        </a:rPr>
                        <a:t>314</a:t>
                      </a: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endParaRPr lang="en-GB" sz="1200" b="1" i="0" u="none" strike="noStrike" dirty="0">
                        <a:solidFill>
                          <a:schemeClr val="tx1"/>
                        </a:solidFill>
                        <a:effectLst/>
                        <a:latin typeface="+mj-lt"/>
                      </a:endParaRP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GB" sz="1200" b="1" i="0" u="none" strike="noStrike" dirty="0">
                          <a:solidFill>
                            <a:schemeClr val="tx1"/>
                          </a:solidFill>
                          <a:effectLst/>
                          <a:latin typeface="+mj-lt"/>
                        </a:rPr>
                        <a:t>4,916</a:t>
                      </a: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GB" sz="1200" b="1" i="0" u="none" strike="noStrike" dirty="0">
                          <a:solidFill>
                            <a:schemeClr val="tx1"/>
                          </a:solidFill>
                          <a:effectLst/>
                          <a:latin typeface="+mj-lt"/>
                        </a:rPr>
                        <a:t>293</a:t>
                      </a: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endParaRPr lang="en-GB" sz="1200" b="1" i="0" u="none" strike="noStrike" dirty="0">
                        <a:solidFill>
                          <a:schemeClr val="tx1"/>
                        </a:solidFill>
                        <a:effectLst/>
                        <a:latin typeface="+mj-lt"/>
                      </a:endParaRP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77495124"/>
                  </a:ext>
                </a:extLst>
              </a:tr>
            </a:tbl>
          </a:graphicData>
        </a:graphic>
      </p:graphicFrame>
      <p:sp>
        <p:nvSpPr>
          <p:cNvPr id="10" name="Date Placeholder 4">
            <a:extLst>
              <a:ext uri="{FF2B5EF4-FFF2-40B4-BE49-F238E27FC236}">
                <a16:creationId xmlns:a16="http://schemas.microsoft.com/office/drawing/2014/main" id="{AAA570D6-5ECD-4E77-AC12-CBFA3E9AAB20}"/>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11" name="Footer Placeholder 5">
            <a:extLst>
              <a:ext uri="{FF2B5EF4-FFF2-40B4-BE49-F238E27FC236}">
                <a16:creationId xmlns:a16="http://schemas.microsoft.com/office/drawing/2014/main" id="{E786D901-4F79-4C8D-81C6-CD1BB241AD77}"/>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3615741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GB" sz="2400" dirty="0"/>
              <a:t>IFRS 16 impact by business unit</a:t>
            </a:r>
            <a:endParaRPr lang="en-GB" sz="1400" dirty="0"/>
          </a:p>
        </p:txBody>
      </p:sp>
      <p:sp>
        <p:nvSpPr>
          <p:cNvPr id="5" name="Slide Number Placeholder 4"/>
          <p:cNvSpPr>
            <a:spLocks noGrp="1"/>
          </p:cNvSpPr>
          <p:nvPr>
            <p:ph type="sldNum" sz="quarter" idx="4"/>
          </p:nvPr>
        </p:nvSpPr>
        <p:spPr/>
        <p:txBody>
          <a:bodyPr/>
          <a:lstStyle/>
          <a:p>
            <a:fld id="{3B3120AC-0FB0-4B1F-9EA2-DF78B8AED3C7}" type="slidenum">
              <a:rPr lang="en-GB" smtClean="0"/>
              <a:pPr/>
              <a:t>7</a:t>
            </a:fld>
            <a:endParaRPr lang="en-GB" dirty="0"/>
          </a:p>
        </p:txBody>
      </p:sp>
      <p:graphicFrame>
        <p:nvGraphicFramePr>
          <p:cNvPr id="9" name="Table 8"/>
          <p:cNvGraphicFramePr>
            <a:graphicFrameLocks noGrp="1"/>
          </p:cNvGraphicFramePr>
          <p:nvPr>
            <p:extLst>
              <p:ext uri="{D42A27DB-BD31-4B8C-83A1-F6EECF244321}">
                <p14:modId xmlns:p14="http://schemas.microsoft.com/office/powerpoint/2010/main" val="2634683868"/>
              </p:ext>
            </p:extLst>
          </p:nvPr>
        </p:nvGraphicFramePr>
        <p:xfrm>
          <a:off x="467545" y="866258"/>
          <a:ext cx="8208912" cy="3671457"/>
        </p:xfrm>
        <a:graphic>
          <a:graphicData uri="http://schemas.openxmlformats.org/drawingml/2006/table">
            <a:tbl>
              <a:tblPr/>
              <a:tblGrid>
                <a:gridCol w="3195963">
                  <a:extLst>
                    <a:ext uri="{9D8B030D-6E8A-4147-A177-3AD203B41FA5}">
                      <a16:colId xmlns:a16="http://schemas.microsoft.com/office/drawing/2014/main" val="3886479991"/>
                    </a:ext>
                  </a:extLst>
                </a:gridCol>
                <a:gridCol w="1253237">
                  <a:extLst>
                    <a:ext uri="{9D8B030D-6E8A-4147-A177-3AD203B41FA5}">
                      <a16:colId xmlns:a16="http://schemas.microsoft.com/office/drawing/2014/main" val="2591521752"/>
                    </a:ext>
                  </a:extLst>
                </a:gridCol>
                <a:gridCol w="1253237">
                  <a:extLst>
                    <a:ext uri="{9D8B030D-6E8A-4147-A177-3AD203B41FA5}">
                      <a16:colId xmlns:a16="http://schemas.microsoft.com/office/drawing/2014/main" val="1033586396"/>
                    </a:ext>
                  </a:extLst>
                </a:gridCol>
                <a:gridCol w="1253237">
                  <a:extLst>
                    <a:ext uri="{9D8B030D-6E8A-4147-A177-3AD203B41FA5}">
                      <a16:colId xmlns:a16="http://schemas.microsoft.com/office/drawing/2014/main" val="2088918990"/>
                    </a:ext>
                  </a:extLst>
                </a:gridCol>
                <a:gridCol w="1253238">
                  <a:extLst>
                    <a:ext uri="{9D8B030D-6E8A-4147-A177-3AD203B41FA5}">
                      <a16:colId xmlns:a16="http://schemas.microsoft.com/office/drawing/2014/main" val="3375857625"/>
                    </a:ext>
                  </a:extLst>
                </a:gridCol>
              </a:tblGrid>
              <a:tr h="313488">
                <a:tc>
                  <a:txBody>
                    <a:bodyPr/>
                    <a:lstStyle/>
                    <a:p>
                      <a:pPr algn="l" fontAlgn="b"/>
                      <a:endParaRPr lang="en-US" sz="1200" b="0" i="0" u="none" strike="noStrike" dirty="0">
                        <a:solidFill>
                          <a:srgbClr val="000000"/>
                        </a:solidFill>
                        <a:effectLst/>
                        <a:latin typeface="+mj-lt"/>
                      </a:endParaRPr>
                    </a:p>
                  </a:txBody>
                  <a:tcPr marL="18000" marR="18000" marT="18000" marB="18000" anchor="b">
                    <a:lnL>
                      <a:noFill/>
                    </a:lnL>
                    <a:lnR>
                      <a:noFill/>
                    </a:lnR>
                    <a:lnT>
                      <a:noFill/>
                    </a:lnT>
                    <a:lnB>
                      <a:noFill/>
                    </a:lnB>
                  </a:tcPr>
                </a:tc>
                <a:tc gridSpan="2">
                  <a:txBody>
                    <a:bodyPr/>
                    <a:lstStyle/>
                    <a:p>
                      <a:pPr algn="ctr" fontAlgn="b"/>
                      <a:r>
                        <a:rPr lang="en-US" sz="1200" b="1" i="0" u="none" strike="noStrike" dirty="0">
                          <a:solidFill>
                            <a:srgbClr val="FFFFFF"/>
                          </a:solidFill>
                          <a:effectLst/>
                          <a:latin typeface="+mj-lt"/>
                        </a:rPr>
                        <a:t> H1 2019 ($m)</a:t>
                      </a:r>
                    </a:p>
                  </a:txBody>
                  <a:tcPr marL="18000" marR="18000" marT="18000" marB="18000" anchor="b">
                    <a:lnL>
                      <a:noFill/>
                    </a:lnL>
                    <a:lnR w="12700" cap="flat" cmpd="sng" algn="ctr">
                      <a:solidFill>
                        <a:schemeClr val="bg2"/>
                      </a:solidFill>
                      <a:prstDash val="solid"/>
                      <a:round/>
                      <a:headEnd type="none" w="med" len="med"/>
                      <a:tailEnd type="none" w="med" len="med"/>
                    </a:lnR>
                    <a:lnT>
                      <a:noFill/>
                    </a:lnT>
                    <a:lnB>
                      <a:noFill/>
                    </a:lnB>
                    <a:solidFill>
                      <a:srgbClr val="2C3D49"/>
                    </a:solidFill>
                  </a:tcPr>
                </a:tc>
                <a:tc hMerge="1">
                  <a:txBody>
                    <a:bodyPr/>
                    <a:lstStyle/>
                    <a:p>
                      <a:endParaRPr lang="en-US"/>
                    </a:p>
                  </a:txBody>
                  <a:tcPr/>
                </a:tc>
                <a:tc>
                  <a:txBody>
                    <a:bodyPr/>
                    <a:lstStyle/>
                    <a:p>
                      <a:pPr algn="ctr" fontAlgn="b"/>
                      <a:r>
                        <a:rPr lang="en-US" sz="1200" b="1" i="0" u="none" strike="noStrike" dirty="0">
                          <a:solidFill>
                            <a:schemeClr val="accent5"/>
                          </a:solidFill>
                          <a:effectLst/>
                          <a:latin typeface="+mj-lt"/>
                        </a:rPr>
                        <a:t>H1 2018 ($m)</a:t>
                      </a:r>
                    </a:p>
                  </a:txBody>
                  <a:tcPr marL="18000" marR="18000" marT="18000" marB="18000"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solidFill>
                      <a:schemeClr val="accent4"/>
                    </a:solidFill>
                  </a:tcPr>
                </a:tc>
                <a:tc>
                  <a:txBody>
                    <a:bodyPr/>
                    <a:lstStyle/>
                    <a:p>
                      <a:endParaRPr lang="en-US" dirty="0"/>
                    </a:p>
                  </a:txBody>
                  <a:tcPr marL="18000" marR="18000" marT="18000" marB="18000"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solidFill>
                      <a:schemeClr val="accent4"/>
                    </a:solidFill>
                  </a:tcPr>
                </a:tc>
                <a:extLst>
                  <a:ext uri="{0D108BD9-81ED-4DB2-BD59-A6C34878D82A}">
                    <a16:rowId xmlns:a16="http://schemas.microsoft.com/office/drawing/2014/main" val="3592112006"/>
                  </a:ext>
                </a:extLst>
              </a:tr>
              <a:tr h="575412">
                <a:tc>
                  <a:txBody>
                    <a:bodyPr/>
                    <a:lstStyle/>
                    <a:p>
                      <a:pPr algn="r" fontAlgn="b"/>
                      <a:endParaRPr lang="en-US" sz="1200" b="0" i="0" u="none" strike="noStrike" dirty="0">
                        <a:solidFill>
                          <a:srgbClr val="000000"/>
                        </a:solidFill>
                        <a:effectLst/>
                        <a:latin typeface="+mj-lt"/>
                      </a:endParaRPr>
                    </a:p>
                  </a:txBody>
                  <a:tcPr marL="18000" marR="18000" marT="18000" marB="18000" anchor="b">
                    <a:lnL>
                      <a:noFill/>
                    </a:lnL>
                    <a:lnR>
                      <a:noFill/>
                    </a:lnR>
                    <a:lnT>
                      <a:noFill/>
                    </a:lnT>
                    <a:lnB>
                      <a:noFill/>
                    </a:lnB>
                  </a:tcPr>
                </a:tc>
                <a:tc>
                  <a:txBody>
                    <a:bodyPr/>
                    <a:lstStyle/>
                    <a:p>
                      <a:pPr algn="r" fontAlgn="b"/>
                      <a:r>
                        <a:rPr lang="en-US" sz="1200" b="1" i="0" u="none" strike="noStrike" dirty="0">
                          <a:solidFill>
                            <a:schemeClr val="bg1"/>
                          </a:solidFill>
                          <a:effectLst/>
                          <a:latin typeface="+mj-lt"/>
                        </a:rPr>
                        <a:t>EBITDA</a:t>
                      </a:r>
                      <a:r>
                        <a:rPr lang="en-US" sz="1200" b="1" i="0" u="none" strike="noStrike" baseline="0" dirty="0">
                          <a:solidFill>
                            <a:schemeClr val="bg1"/>
                          </a:solidFill>
                          <a:effectLst/>
                          <a:latin typeface="+mj-lt"/>
                        </a:rPr>
                        <a:t> including IFRS 16</a:t>
                      </a:r>
                      <a:endParaRPr lang="en-US" sz="1200" b="1" i="0" u="none" strike="noStrike" dirty="0">
                        <a:solidFill>
                          <a:schemeClr val="bg1"/>
                        </a:solidFill>
                        <a:effectLst/>
                        <a:latin typeface="+mj-lt"/>
                      </a:endParaRPr>
                    </a:p>
                  </a:txBody>
                  <a:tcPr marL="54000" marR="72000" marT="36000" marB="36000" anchor="b">
                    <a:lnL>
                      <a:noFill/>
                    </a:lnL>
                    <a:lnR>
                      <a:noFill/>
                    </a:lnR>
                    <a:lnT>
                      <a:noFill/>
                    </a:lnT>
                    <a:lnB>
                      <a:noFill/>
                    </a:lnB>
                    <a:solidFill>
                      <a:srgbClr val="884B91"/>
                    </a:solidFill>
                  </a:tcPr>
                </a:tc>
                <a:tc>
                  <a:txBody>
                    <a:bodyPr/>
                    <a:lstStyle/>
                    <a:p>
                      <a:pPr algn="r" fontAlgn="b"/>
                      <a:r>
                        <a:rPr lang="en-US" sz="1200" b="1" i="0" u="none" strike="noStrike" dirty="0">
                          <a:solidFill>
                            <a:schemeClr val="bg1"/>
                          </a:solidFill>
                          <a:effectLst/>
                          <a:latin typeface="+mj-lt"/>
                        </a:rPr>
                        <a:t>EBITDA excluding IFRS 16 </a:t>
                      </a:r>
                    </a:p>
                  </a:txBody>
                  <a:tcPr marL="54000" marR="72000" marT="36000" marB="36000" anchor="b">
                    <a:lnL>
                      <a:noFill/>
                    </a:lnL>
                    <a:lnR>
                      <a:noFill/>
                    </a:lnR>
                    <a:lnT>
                      <a:noFill/>
                    </a:lnT>
                    <a:lnB>
                      <a:noFill/>
                    </a:lnB>
                    <a:solidFill>
                      <a:srgbClr val="884B91"/>
                    </a:solidFill>
                  </a:tcPr>
                </a:tc>
                <a:tc>
                  <a:txBody>
                    <a:bodyPr/>
                    <a:lstStyle/>
                    <a:p>
                      <a:pPr algn="r" fontAlgn="b"/>
                      <a:r>
                        <a:rPr lang="en-US" sz="1200" b="1" i="0" u="none" strike="noStrike" dirty="0">
                          <a:solidFill>
                            <a:schemeClr val="accent5"/>
                          </a:solidFill>
                          <a:effectLst/>
                          <a:latin typeface="+mj-lt"/>
                        </a:rPr>
                        <a:t>EBITDA</a:t>
                      </a:r>
                    </a:p>
                  </a:txBody>
                  <a:tcPr marL="54000" marR="72000" marT="36000" marB="36000" anchor="b">
                    <a:lnL w="12700" cap="flat" cmpd="sng" algn="ctr">
                      <a:noFill/>
                      <a:prstDash val="solid"/>
                      <a:round/>
                      <a:headEnd type="none" w="med" len="med"/>
                      <a:tailEnd type="none" w="med" len="med"/>
                    </a:lnL>
                    <a:lnR>
                      <a:noFill/>
                    </a:lnR>
                    <a:lnT>
                      <a:noFill/>
                    </a:lnT>
                    <a:lnB>
                      <a:noFill/>
                    </a:lnB>
                    <a:solidFill>
                      <a:schemeClr val="accent4"/>
                    </a:solidFill>
                  </a:tcPr>
                </a:tc>
                <a:tc>
                  <a:txBody>
                    <a:bodyPr/>
                    <a:lstStyle/>
                    <a:p>
                      <a:pPr algn="r" fontAlgn="b"/>
                      <a:r>
                        <a:rPr lang="en-US" sz="1200" b="1" i="0" u="none" strike="noStrike" dirty="0">
                          <a:solidFill>
                            <a:schemeClr val="accent5"/>
                          </a:solidFill>
                          <a:effectLst/>
                          <a:latin typeface="+mj-lt"/>
                        </a:rPr>
                        <a:t>Underlying</a:t>
                      </a:r>
                      <a:r>
                        <a:rPr lang="en-US" sz="1200" b="1" i="0" u="none" strike="noStrike" baseline="0" dirty="0">
                          <a:solidFill>
                            <a:schemeClr val="accent5"/>
                          </a:solidFill>
                          <a:effectLst/>
                          <a:latin typeface="+mj-lt"/>
                        </a:rPr>
                        <a:t> m</a:t>
                      </a:r>
                      <a:r>
                        <a:rPr lang="en-US" sz="1200" b="1" i="0" u="none" strike="noStrike" dirty="0">
                          <a:solidFill>
                            <a:schemeClr val="accent5"/>
                          </a:solidFill>
                          <a:effectLst/>
                          <a:latin typeface="+mj-lt"/>
                        </a:rPr>
                        <a:t>ovement</a:t>
                      </a:r>
                    </a:p>
                  </a:txBody>
                  <a:tcPr marL="54000" marR="72000" marT="36000" marB="36000" anchor="b">
                    <a:lnL>
                      <a:noFill/>
                    </a:lnL>
                    <a:lnR>
                      <a:noFill/>
                    </a:lnR>
                    <a:lnT>
                      <a:noFill/>
                    </a:lnT>
                    <a:lnB>
                      <a:noFill/>
                    </a:lnB>
                    <a:solidFill>
                      <a:schemeClr val="accent4"/>
                    </a:solidFill>
                  </a:tcPr>
                </a:tc>
                <a:extLst>
                  <a:ext uri="{0D108BD9-81ED-4DB2-BD59-A6C34878D82A}">
                    <a16:rowId xmlns:a16="http://schemas.microsoft.com/office/drawing/2014/main" val="3452113375"/>
                  </a:ext>
                </a:extLst>
              </a:tr>
              <a:tr h="391047">
                <a:tc>
                  <a:txBody>
                    <a:bodyPr/>
                    <a:lstStyle/>
                    <a:p>
                      <a:pPr algn="l" fontAlgn="b"/>
                      <a:r>
                        <a:rPr lang="en-US" sz="1200" b="0" i="0" u="none" strike="noStrike" dirty="0">
                          <a:solidFill>
                            <a:srgbClr val="233845"/>
                          </a:solidFill>
                          <a:effectLst/>
                          <a:latin typeface="+mj-lt"/>
                        </a:rPr>
                        <a:t>Asset Solutions Americas</a:t>
                      </a:r>
                    </a:p>
                  </a:txBody>
                  <a:tcPr marL="18000" marR="18000" marT="18000" marB="18000" anchor="ctr">
                    <a:lnL>
                      <a:noFill/>
                    </a:lnL>
                    <a:lnR>
                      <a:noFill/>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rgbClr val="000000"/>
                          </a:solidFill>
                          <a:effectLst/>
                          <a:latin typeface="+mj-lt"/>
                        </a:rPr>
                        <a:t>121</a:t>
                      </a:r>
                    </a:p>
                  </a:txBody>
                  <a:tcPr marL="54000" marR="72000" marT="36000" marB="36000" anchor="ctr">
                    <a:lnL>
                      <a:noFill/>
                    </a:lnL>
                    <a:lnR>
                      <a:noFill/>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rgbClr val="000000"/>
                          </a:solidFill>
                          <a:effectLst/>
                          <a:latin typeface="+mj-lt"/>
                        </a:rPr>
                        <a:t>101</a:t>
                      </a:r>
                    </a:p>
                  </a:txBody>
                  <a:tcPr marL="54000" marR="72000" marT="36000" marB="36000" anchor="ctr">
                    <a:lnL>
                      <a:noFill/>
                    </a:lnL>
                    <a:lnR>
                      <a:noFill/>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105</a:t>
                      </a:r>
                    </a:p>
                  </a:txBody>
                  <a:tcPr marL="54000" marR="72000" marT="36000" marB="36000" anchor="ctr">
                    <a:lnL w="12700" cap="flat" cmpd="sng" algn="ctr">
                      <a:noFill/>
                      <a:prstDash val="solid"/>
                      <a:round/>
                      <a:headEnd type="none" w="med" len="med"/>
                      <a:tailEnd type="none" w="med" len="med"/>
                    </a:lnL>
                    <a:lnR>
                      <a:noFill/>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(3.8)%</a:t>
                      </a:r>
                    </a:p>
                  </a:txBody>
                  <a:tcPr marL="54000" marR="72000" marT="36000" marB="36000" anchor="ctr">
                    <a:lnL>
                      <a:noFill/>
                    </a:lnL>
                    <a:lnR>
                      <a:noFill/>
                    </a:lnR>
                    <a:lnT>
                      <a:noFill/>
                    </a:lnT>
                    <a:lnB w="12700" cap="flat" cmpd="sng" algn="ctr">
                      <a:solidFill>
                        <a:schemeClr val="accent6">
                          <a:lumMod val="60000"/>
                          <a:lumOff val="4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2"/>
                  </a:ext>
                </a:extLst>
              </a:tr>
              <a:tr h="391047">
                <a:tc>
                  <a:txBody>
                    <a:bodyPr/>
                    <a:lstStyle/>
                    <a:p>
                      <a:pPr algn="l" fontAlgn="b"/>
                      <a:r>
                        <a:rPr lang="en-US" sz="1200" b="0" i="0" u="none" strike="noStrike" dirty="0">
                          <a:solidFill>
                            <a:srgbClr val="233845"/>
                          </a:solidFill>
                          <a:effectLst/>
                          <a:latin typeface="+mj-lt"/>
                        </a:rPr>
                        <a:t>Asset Solutions EAAA</a:t>
                      </a:r>
                    </a:p>
                  </a:txBody>
                  <a:tcPr marL="18000" marR="18000" marT="18000" marB="18000" anchor="ctr">
                    <a:lnL>
                      <a:noFill/>
                    </a:lnL>
                    <a:lnR>
                      <a:noFill/>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rgbClr val="000000"/>
                          </a:solidFill>
                          <a:effectLst/>
                          <a:latin typeface="+mj-lt"/>
                        </a:rPr>
                        <a:t>158</a:t>
                      </a:r>
                    </a:p>
                  </a:txBody>
                  <a:tcPr marL="54000" marR="72000" marT="36000" marB="36000" anchor="ctr">
                    <a:lnL>
                      <a:noFill/>
                    </a:lnL>
                    <a:lnR>
                      <a:noFill/>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rgbClr val="000000"/>
                          </a:solidFill>
                          <a:effectLst/>
                          <a:latin typeface="+mj-lt"/>
                        </a:rPr>
                        <a:t>132</a:t>
                      </a:r>
                    </a:p>
                  </a:txBody>
                  <a:tcPr marL="54000" marR="72000" marT="36000" marB="36000" anchor="ctr">
                    <a:lnL>
                      <a:noFill/>
                    </a:lnL>
                    <a:lnR>
                      <a:noFill/>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95</a:t>
                      </a:r>
                    </a:p>
                  </a:txBody>
                  <a:tcPr marL="54000" marR="72000" marT="36000" marB="36000" anchor="ctr">
                    <a:lnL w="12700" cap="flat" cmpd="sng" algn="ctr">
                      <a:noFill/>
                      <a:prstDash val="solid"/>
                      <a:round/>
                      <a:headEnd type="none" w="med" len="med"/>
                      <a:tailEnd type="none" w="med" len="med"/>
                    </a:lnL>
                    <a:lnR>
                      <a:noFill/>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38.9%</a:t>
                      </a:r>
                    </a:p>
                  </a:txBody>
                  <a:tcPr marL="54000" marR="72000" marT="36000" marB="36000" anchor="ctr">
                    <a:lnL>
                      <a:noFill/>
                    </a:lnL>
                    <a:lnR>
                      <a:noFill/>
                    </a:lnR>
                    <a:lnT w="12700" cap="flat" cmpd="sng" algn="ctr">
                      <a:solidFill>
                        <a:schemeClr val="accent6">
                          <a:lumMod val="60000"/>
                          <a:lumOff val="4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902899061"/>
                  </a:ext>
                </a:extLst>
              </a:tr>
              <a:tr h="391047">
                <a:tc>
                  <a:txBody>
                    <a:bodyPr/>
                    <a:lstStyle/>
                    <a:p>
                      <a:pPr algn="l" fontAlgn="b"/>
                      <a:r>
                        <a:rPr lang="en-US" sz="1200" b="0" i="0" u="none" strike="noStrike" dirty="0">
                          <a:solidFill>
                            <a:srgbClr val="233845"/>
                          </a:solidFill>
                          <a:effectLst/>
                          <a:latin typeface="+mj-lt"/>
                        </a:rPr>
                        <a:t>Specialist</a:t>
                      </a:r>
                      <a:r>
                        <a:rPr lang="en-US" sz="1200" b="0" i="0" u="none" strike="noStrike" baseline="0" dirty="0">
                          <a:solidFill>
                            <a:srgbClr val="233845"/>
                          </a:solidFill>
                          <a:effectLst/>
                          <a:latin typeface="+mj-lt"/>
                        </a:rPr>
                        <a:t> Technical Solutions</a:t>
                      </a:r>
                      <a:endParaRPr lang="en-US" sz="1200" b="0" i="0" u="none" strike="noStrike" dirty="0">
                        <a:solidFill>
                          <a:srgbClr val="233845"/>
                        </a:solidFill>
                        <a:effectLst/>
                        <a:latin typeface="+mj-lt"/>
                      </a:endParaRPr>
                    </a:p>
                  </a:txBody>
                  <a:tcPr marL="18000" marR="18000" marT="18000" marB="18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rgbClr val="000000"/>
                          </a:solidFill>
                          <a:effectLst/>
                          <a:latin typeface="+mj-lt"/>
                        </a:rPr>
                        <a:t>80</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rgbClr val="000000"/>
                          </a:solidFill>
                          <a:effectLst/>
                          <a:latin typeface="+mj-lt"/>
                        </a:rPr>
                        <a:t>68</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68</a:t>
                      </a:r>
                    </a:p>
                  </a:txBody>
                  <a:tcPr marL="54000" marR="72000" marT="36000" marB="36000" anchor="ctr">
                    <a:lnL w="12700" cap="flat" cmpd="sng" algn="ctr">
                      <a:noFill/>
                      <a:prstDash val="solid"/>
                      <a:round/>
                      <a:headEnd type="none" w="med" len="med"/>
                      <a:tailEnd type="none" w="med" len="med"/>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0.0%</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73567415"/>
                  </a:ext>
                </a:extLst>
              </a:tr>
              <a:tr h="391047">
                <a:tc>
                  <a:txBody>
                    <a:bodyPr/>
                    <a:lstStyle/>
                    <a:p>
                      <a:pPr algn="l" fontAlgn="b"/>
                      <a:r>
                        <a:rPr lang="en-US" sz="1200" b="0" i="0" u="none" strike="noStrike" dirty="0">
                          <a:solidFill>
                            <a:srgbClr val="233845"/>
                          </a:solidFill>
                          <a:effectLst/>
                          <a:latin typeface="+mj-lt"/>
                        </a:rPr>
                        <a:t>Environment &amp; Infrastructure Solutions</a:t>
                      </a:r>
                    </a:p>
                  </a:txBody>
                  <a:tcPr marL="18000" marR="18000" marT="18000" marB="18000" anchor="ctr">
                    <a:lnL>
                      <a:noFill/>
                    </a:lnL>
                    <a:lnR>
                      <a:noFill/>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rgbClr val="000000"/>
                          </a:solidFill>
                          <a:effectLst/>
                          <a:latin typeface="+mj-lt"/>
                        </a:rPr>
                        <a:t>58</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rgbClr val="000000"/>
                          </a:solidFill>
                          <a:effectLst/>
                          <a:latin typeface="+mj-lt"/>
                        </a:rPr>
                        <a:t>46</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36</a:t>
                      </a:r>
                    </a:p>
                  </a:txBody>
                  <a:tcPr marL="54000" marR="72000" marT="36000" marB="36000" anchor="ctr">
                    <a:lnL w="12700" cap="flat" cmpd="sng" algn="ctr">
                      <a:noFill/>
                      <a:prstDash val="solid"/>
                      <a:round/>
                      <a:headEnd type="none" w="med" len="med"/>
                      <a:tailEnd type="none" w="med" len="med"/>
                    </a:lnL>
                    <a:lnR>
                      <a:noFill/>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27.8%</a:t>
                      </a:r>
                    </a:p>
                  </a:txBody>
                  <a:tcPr marL="54000" marR="72000" marT="36000" marB="36000" anchor="ctr">
                    <a:lnL>
                      <a:noFill/>
                    </a:lnL>
                    <a:lnR>
                      <a:noFill/>
                    </a:lnR>
                    <a:lnT w="31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49146869"/>
                  </a:ext>
                </a:extLst>
              </a:tr>
              <a:tr h="391047">
                <a:tc>
                  <a:txBody>
                    <a:bodyPr/>
                    <a:lstStyle/>
                    <a:p>
                      <a:pPr algn="l" fontAlgn="b"/>
                      <a:r>
                        <a:rPr lang="en-US" sz="1200" b="0" i="0" u="none" strike="noStrike" dirty="0">
                          <a:solidFill>
                            <a:schemeClr val="tx1"/>
                          </a:solidFill>
                          <a:effectLst/>
                          <a:latin typeface="+mj-lt"/>
                        </a:rPr>
                        <a:t>Investment Services</a:t>
                      </a:r>
                    </a:p>
                  </a:txBody>
                  <a:tcPr marL="18000" marR="18000" marT="18000" marB="18000" anchor="ctr">
                    <a:lnL>
                      <a:noFill/>
                    </a:lnL>
                    <a:lnR>
                      <a:noFill/>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1"/>
                          </a:solidFill>
                          <a:effectLst/>
                          <a:latin typeface="+mj-lt"/>
                        </a:rPr>
                        <a:t>14</a:t>
                      </a:r>
                    </a:p>
                  </a:txBody>
                  <a:tcPr marL="54000" marR="72000" marT="36000" marB="36000" anchor="ctr">
                    <a:lnL>
                      <a:noFill/>
                    </a:lnL>
                    <a:lnR>
                      <a:noFill/>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pPr algn="r" fontAlgn="b"/>
                      <a:r>
                        <a:rPr lang="en-GB" sz="1200" b="1" i="0" u="none" strike="noStrike" dirty="0">
                          <a:solidFill>
                            <a:schemeClr val="tx1"/>
                          </a:solidFill>
                          <a:effectLst/>
                          <a:latin typeface="+mj-lt"/>
                        </a:rPr>
                        <a:t>14</a:t>
                      </a:r>
                    </a:p>
                  </a:txBody>
                  <a:tcPr marL="54000" marR="72000" marT="36000" marB="36000" anchor="ctr">
                    <a:lnL>
                      <a:noFill/>
                    </a:lnL>
                    <a:lnR>
                      <a:noFill/>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16</a:t>
                      </a:r>
                    </a:p>
                  </a:txBody>
                  <a:tcPr marL="54000" marR="72000" marT="36000" marB="36000" anchor="ctr">
                    <a:lnL w="12700" cap="flat" cmpd="sng" algn="ctr">
                      <a:noFill/>
                      <a:prstDash val="solid"/>
                      <a:round/>
                      <a:headEnd type="none" w="med" len="med"/>
                      <a:tailEnd type="none" w="med" len="med"/>
                    </a:lnL>
                    <a:lnR>
                      <a:noFill/>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(12.5)%</a:t>
                      </a:r>
                    </a:p>
                  </a:txBody>
                  <a:tcPr marL="54000" marR="72000" marT="36000" marB="36000" anchor="ctr">
                    <a:lnL>
                      <a:noFill/>
                    </a:lnL>
                    <a:lnR>
                      <a:noFill/>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7"/>
                  </a:ext>
                </a:extLst>
              </a:tr>
              <a:tr h="391047">
                <a:tc>
                  <a:txBody>
                    <a:bodyPr/>
                    <a:lstStyle/>
                    <a:p>
                      <a:pPr algn="l" fontAlgn="b"/>
                      <a:r>
                        <a:rPr lang="en-US" sz="1200" b="0" i="0" u="none" strike="noStrike" dirty="0">
                          <a:solidFill>
                            <a:srgbClr val="233845"/>
                          </a:solidFill>
                          <a:effectLst/>
                          <a:latin typeface="+mj-lt"/>
                        </a:rPr>
                        <a:t>Central costs/asbestos/other</a:t>
                      </a:r>
                    </a:p>
                  </a:txBody>
                  <a:tcPr marL="18000" marR="18000" marT="18000" marB="18000" anchor="ctr">
                    <a:lnL>
                      <a:noFill/>
                    </a:lnL>
                    <a:lnR>
                      <a:noFill/>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rgbClr val="000000"/>
                          </a:solidFill>
                          <a:effectLst/>
                          <a:latin typeface="+mj-lt"/>
                        </a:rPr>
                        <a:t>(47)</a:t>
                      </a:r>
                    </a:p>
                  </a:txBody>
                  <a:tcPr marL="54000" marR="72000" marT="36000" marB="36000" anchor="ctr">
                    <a:lnL>
                      <a:noFill/>
                    </a:lnL>
                    <a:lnR>
                      <a:noFill/>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rgbClr val="000000"/>
                          </a:solidFill>
                          <a:effectLst/>
                          <a:latin typeface="+mj-lt"/>
                        </a:rPr>
                        <a:t>(47)</a:t>
                      </a:r>
                    </a:p>
                  </a:txBody>
                  <a:tcPr marL="54000" marR="72000" marT="36000" marB="36000" anchor="ctr">
                    <a:lnL>
                      <a:noFill/>
                    </a:lnL>
                    <a:lnR>
                      <a:noFill/>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(27)</a:t>
                      </a:r>
                    </a:p>
                  </a:txBody>
                  <a:tcPr marL="54000" marR="72000" marT="36000" marB="3600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tc>
                  <a:txBody>
                    <a:bodyPr/>
                    <a:lstStyle/>
                    <a:p>
                      <a:pPr algn="r" fontAlgn="b"/>
                      <a:r>
                        <a:rPr lang="en-GB" sz="1200" b="0" i="0" u="none" strike="noStrike" dirty="0">
                          <a:solidFill>
                            <a:schemeClr val="accent6">
                              <a:lumMod val="75000"/>
                            </a:schemeClr>
                          </a:solidFill>
                          <a:effectLst/>
                          <a:latin typeface="+mj-lt"/>
                        </a:rPr>
                        <a:t>74.1%</a:t>
                      </a:r>
                    </a:p>
                  </a:txBody>
                  <a:tcPr marL="54000" marR="72000" marT="36000" marB="36000" anchor="ctr">
                    <a:lnL>
                      <a:noFill/>
                    </a:lnL>
                    <a:lnR>
                      <a:noFill/>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6"/>
                  </a:ext>
                </a:extLst>
              </a:tr>
              <a:tr h="391047">
                <a:tc>
                  <a:txBody>
                    <a:bodyPr/>
                    <a:lstStyle/>
                    <a:p>
                      <a:pPr algn="l" fontAlgn="b"/>
                      <a:r>
                        <a:rPr lang="en-US" sz="1200" b="1" i="0" u="none" strike="noStrike" dirty="0">
                          <a:solidFill>
                            <a:schemeClr val="bg1"/>
                          </a:solidFill>
                          <a:effectLst/>
                          <a:latin typeface="+mj-lt"/>
                        </a:rPr>
                        <a:t>Total</a:t>
                      </a:r>
                    </a:p>
                  </a:txBody>
                  <a:tcPr marL="18000" marR="18000" marT="18000" marB="18000" anchor="ctr">
                    <a:lnL>
                      <a:noFill/>
                    </a:lnL>
                    <a:lnR>
                      <a:noFill/>
                    </a:lnR>
                    <a:lnT w="19050" cap="flat" cmpd="sng" algn="ctr">
                      <a:solidFill>
                        <a:schemeClr val="accent6"/>
                      </a:solidFill>
                      <a:prstDash val="solid"/>
                      <a:round/>
                      <a:headEnd type="none" w="med" len="med"/>
                      <a:tailEnd type="none" w="med" len="med"/>
                    </a:lnT>
                    <a:lnB>
                      <a:noFill/>
                    </a:lnB>
                    <a:solidFill>
                      <a:srgbClr val="884B91"/>
                    </a:solidFill>
                  </a:tcPr>
                </a:tc>
                <a:tc>
                  <a:txBody>
                    <a:bodyPr/>
                    <a:lstStyle/>
                    <a:p>
                      <a:pPr algn="r" fontAlgn="b"/>
                      <a:r>
                        <a:rPr lang="en-GB" sz="1200" b="1" i="0" u="none" strike="noStrike" dirty="0">
                          <a:solidFill>
                            <a:schemeClr val="bg1"/>
                          </a:solidFill>
                          <a:effectLst/>
                          <a:latin typeface="+mj-lt"/>
                        </a:rPr>
                        <a:t>384</a:t>
                      </a:r>
                    </a:p>
                  </a:txBody>
                  <a:tcPr marL="54000" marR="72000" marT="36000" marB="36000" anchor="ctr">
                    <a:lnL>
                      <a:noFill/>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84B91"/>
                    </a:solidFill>
                  </a:tcPr>
                </a:tc>
                <a:tc>
                  <a:txBody>
                    <a:bodyPr/>
                    <a:lstStyle/>
                    <a:p>
                      <a:pPr algn="r" fontAlgn="b"/>
                      <a:r>
                        <a:rPr lang="en-GB" sz="1200" b="1" i="0" u="none" strike="noStrike" dirty="0">
                          <a:solidFill>
                            <a:schemeClr val="bg1"/>
                          </a:solidFill>
                          <a:effectLst/>
                          <a:latin typeface="+mj-lt"/>
                        </a:rPr>
                        <a:t>314</a:t>
                      </a: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84B91"/>
                    </a:solidFill>
                  </a:tcPr>
                </a:tc>
                <a:tc>
                  <a:txBody>
                    <a:bodyPr/>
                    <a:lstStyle/>
                    <a:p>
                      <a:pPr algn="r" fontAlgn="b"/>
                      <a:r>
                        <a:rPr lang="en-GB" sz="1200" b="0" i="0" u="none" strike="noStrike" dirty="0">
                          <a:solidFill>
                            <a:schemeClr val="accent5"/>
                          </a:solidFill>
                          <a:effectLst/>
                          <a:latin typeface="+mj-lt"/>
                        </a:rPr>
                        <a:t>293</a:t>
                      </a: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r" fontAlgn="b"/>
                      <a:r>
                        <a:rPr lang="en-GB" sz="1200" b="0" i="0" u="none" strike="noStrike" dirty="0">
                          <a:solidFill>
                            <a:schemeClr val="accent5"/>
                          </a:solidFill>
                          <a:effectLst/>
                          <a:latin typeface="+mj-lt"/>
                        </a:rPr>
                        <a:t>7.2%</a:t>
                      </a:r>
                    </a:p>
                  </a:txBody>
                  <a:tcPr marL="54000" marR="72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577495124"/>
                  </a:ext>
                </a:extLst>
              </a:tr>
            </a:tbl>
          </a:graphicData>
        </a:graphic>
      </p:graphicFrame>
      <p:sp>
        <p:nvSpPr>
          <p:cNvPr id="6" name="Date Placeholder 4">
            <a:extLst>
              <a:ext uri="{FF2B5EF4-FFF2-40B4-BE49-F238E27FC236}">
                <a16:creationId xmlns:a16="http://schemas.microsoft.com/office/drawing/2014/main" id="{98D523E4-357D-4AFF-9B3B-6EF748A569FC}"/>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7" name="Footer Placeholder 5">
            <a:extLst>
              <a:ext uri="{FF2B5EF4-FFF2-40B4-BE49-F238E27FC236}">
                <a16:creationId xmlns:a16="http://schemas.microsoft.com/office/drawing/2014/main" id="{E6FA33BB-1C8A-4353-A492-D3B8A53B0954}"/>
              </a:ext>
            </a:extLst>
          </p:cNvPr>
          <p:cNvSpPr>
            <a:spLocks noGrp="1"/>
          </p:cNvSpPr>
          <p:nvPr>
            <p:ph type="ftr" sz="quarter" idx="3"/>
          </p:nvPr>
        </p:nvSpPr>
        <p:spPr>
          <a:xfrm>
            <a:off x="2308011" y="4751915"/>
            <a:ext cx="5514975" cy="190800"/>
          </a:xfrm>
        </p:spPr>
        <p:txBody>
          <a:bodyPr/>
          <a:lstStyle/>
          <a:p>
            <a:endParaRPr lang="en-GB" dirty="0"/>
          </a:p>
        </p:txBody>
      </p:sp>
    </p:spTree>
    <p:extLst>
      <p:ext uri="{BB962C8B-B14F-4D97-AF65-F5344CB8AC3E}">
        <p14:creationId xmlns:p14="http://schemas.microsoft.com/office/powerpoint/2010/main" val="4044409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Placeholder 8"/>
          <p:cNvGraphicFramePr>
            <a:graphicFrameLocks noGrp="1"/>
          </p:cNvGraphicFramePr>
          <p:nvPr>
            <p:ph idx="1"/>
            <p:extLst>
              <p:ext uri="{D42A27DB-BD31-4B8C-83A1-F6EECF244321}">
                <p14:modId xmlns:p14="http://schemas.microsoft.com/office/powerpoint/2010/main" val="1385460246"/>
              </p:ext>
            </p:extLst>
          </p:nvPr>
        </p:nvGraphicFramePr>
        <p:xfrm>
          <a:off x="451548" y="1034229"/>
          <a:ext cx="8275009" cy="3360114"/>
        </p:xfrm>
        <a:graphic>
          <a:graphicData uri="http://schemas.openxmlformats.org/drawingml/2006/table">
            <a:tbl>
              <a:tblPr firstRow="1">
                <a:solidFill>
                  <a:schemeClr val="bg1"/>
                </a:solidFill>
                <a:tableStyleId>{5C22544A-7EE6-4342-B048-85BDC9FD1C3A}</a:tableStyleId>
              </a:tblPr>
              <a:tblGrid>
                <a:gridCol w="3040400">
                  <a:extLst>
                    <a:ext uri="{9D8B030D-6E8A-4147-A177-3AD203B41FA5}">
                      <a16:colId xmlns:a16="http://schemas.microsoft.com/office/drawing/2014/main" val="20000"/>
                    </a:ext>
                  </a:extLst>
                </a:gridCol>
                <a:gridCol w="708991">
                  <a:extLst>
                    <a:ext uri="{9D8B030D-6E8A-4147-A177-3AD203B41FA5}">
                      <a16:colId xmlns:a16="http://schemas.microsoft.com/office/drawing/2014/main" val="20001"/>
                    </a:ext>
                  </a:extLst>
                </a:gridCol>
                <a:gridCol w="801757">
                  <a:extLst>
                    <a:ext uri="{9D8B030D-6E8A-4147-A177-3AD203B41FA5}">
                      <a16:colId xmlns:a16="http://schemas.microsoft.com/office/drawing/2014/main" val="20002"/>
                    </a:ext>
                  </a:extLst>
                </a:gridCol>
                <a:gridCol w="3723861">
                  <a:extLst>
                    <a:ext uri="{9D8B030D-6E8A-4147-A177-3AD203B41FA5}">
                      <a16:colId xmlns:a16="http://schemas.microsoft.com/office/drawing/2014/main" val="2617958650"/>
                    </a:ext>
                  </a:extLst>
                </a:gridCol>
              </a:tblGrid>
              <a:tr h="355320">
                <a:tc>
                  <a:txBody>
                    <a:bodyPr/>
                    <a:lstStyle/>
                    <a:p>
                      <a:endParaRPr lang="en-GB" sz="900" dirty="0">
                        <a:latin typeface="Arial" panose="020B0604020202020204" pitchFamily="34" charset="0"/>
                        <a:cs typeface="Arial" panose="020B0604020202020204" pitchFamily="34" charset="0"/>
                      </a:endParaRPr>
                    </a:p>
                  </a:txBody>
                  <a:tcPr marL="41121" marR="41121" marT="40500" marB="40500" anchor="b">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900" baseline="0" dirty="0">
                          <a:latin typeface="Arial" panose="020B0604020202020204" pitchFamily="34" charset="0"/>
                          <a:cs typeface="Arial" panose="020B0604020202020204" pitchFamily="34" charset="0"/>
                        </a:rPr>
                        <a:t>H1 2019* </a:t>
                      </a:r>
                      <a:r>
                        <a:rPr lang="en-GB" sz="900" dirty="0">
                          <a:latin typeface="Arial" panose="020B0604020202020204" pitchFamily="34" charset="0"/>
                          <a:cs typeface="Arial" panose="020B0604020202020204" pitchFamily="34" charset="0"/>
                        </a:rPr>
                        <a:t>$m</a:t>
                      </a:r>
                    </a:p>
                  </a:txBody>
                  <a:tcPr marL="41121" marR="41121" marT="40500" marB="40500" anchor="ctr">
                    <a:lnL w="12700" cap="flat" cmpd="sng" algn="ctr">
                      <a:noFill/>
                      <a:prstDash val="solid"/>
                      <a:round/>
                      <a:headEnd type="none" w="med" len="med"/>
                      <a:tailEnd type="none" w="med" len="med"/>
                    </a:lnL>
                    <a:lnR w="19050" cap="flat" cmpd="sng" algn="ctr">
                      <a:solidFill>
                        <a:schemeClr val="bg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en-GB" sz="900" baseline="0" dirty="0">
                          <a:latin typeface="Arial" panose="020B0604020202020204" pitchFamily="34" charset="0"/>
                          <a:cs typeface="Arial" panose="020B0604020202020204" pitchFamily="34" charset="0"/>
                        </a:rPr>
                        <a:t>H1 2018 </a:t>
                      </a:r>
                      <a:br>
                        <a:rPr lang="en-GB" sz="900" baseline="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$m</a:t>
                      </a:r>
                    </a:p>
                  </a:txBody>
                  <a:tcPr marL="41121" marR="41121" marT="40500" marB="405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GB" sz="900" dirty="0">
                          <a:latin typeface="Arial" panose="020B0604020202020204" pitchFamily="34" charset="0"/>
                          <a:cs typeface="Arial" panose="020B0604020202020204" pitchFamily="34" charset="0"/>
                        </a:rPr>
                        <a:t>H1 2019 Commentary</a:t>
                      </a:r>
                      <a:r>
                        <a:rPr lang="en-GB" sz="900" baseline="0" dirty="0">
                          <a:latin typeface="Arial" panose="020B0604020202020204" pitchFamily="34" charset="0"/>
                          <a:cs typeface="Arial" panose="020B0604020202020204" pitchFamily="34" charset="0"/>
                        </a:rPr>
                        <a:t> </a:t>
                      </a:r>
                      <a:endParaRPr lang="en-GB" sz="900" dirty="0">
                        <a:latin typeface="Arial" panose="020B0604020202020204" pitchFamily="34" charset="0"/>
                        <a:cs typeface="Arial" panose="020B0604020202020204" pitchFamily="34" charset="0"/>
                      </a:endParaRPr>
                    </a:p>
                  </a:txBody>
                  <a:tcPr marL="41121" marR="41121" marT="40500" marB="4050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0000"/>
                  </a:ext>
                </a:extLst>
              </a:tr>
              <a:tr h="403864">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1100" b="1" u="none" strike="noStrike" cap="none" normalizeH="0" baseline="0" dirty="0">
                          <a:ln>
                            <a:noFill/>
                          </a:ln>
                          <a:solidFill>
                            <a:schemeClr val="tx1"/>
                          </a:solidFill>
                          <a:effectLst/>
                          <a:latin typeface="Arial" panose="020B0604020202020204" pitchFamily="34" charset="0"/>
                          <a:cs typeface="Arial" panose="020B0604020202020204" pitchFamily="34" charset="0"/>
                        </a:rPr>
                        <a:t>Cash generated pre working capital</a:t>
                      </a:r>
                      <a:endParaRPr kumimoji="0" lang="en-GB" sz="1100" b="1" i="0" u="none" strike="noStrike" cap="none" normalizeH="0" baseline="30000" dirty="0">
                        <a:ln>
                          <a:noFill/>
                        </a:ln>
                        <a:solidFill>
                          <a:schemeClr val="tx1"/>
                        </a:solidFill>
                        <a:effectLst/>
                        <a:latin typeface="Arial" panose="020B0604020202020204" pitchFamily="34" charset="0"/>
                        <a:ea typeface="MS PGothic"/>
                        <a:cs typeface="Arial" panose="020B0604020202020204" pitchFamily="34" charset="0"/>
                      </a:endParaRPr>
                    </a:p>
                  </a:txBody>
                  <a:tcPr marL="69633" marR="69633" marT="34292" marB="34292" horzOverflow="overflow">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r" defTabSz="914400" rtl="0" eaLnBrk="1" latinLnBrk="0" hangingPunct="1"/>
                      <a:r>
                        <a:rPr lang="en-GB" sz="1100" b="1" kern="1200" dirty="0">
                          <a:solidFill>
                            <a:schemeClr val="tx1"/>
                          </a:solidFill>
                          <a:latin typeface="Arial" panose="020B0604020202020204" pitchFamily="34" charset="0"/>
                          <a:ea typeface="+mn-ea"/>
                          <a:cs typeface="Arial" panose="020B0604020202020204" pitchFamily="34" charset="0"/>
                        </a:rPr>
                        <a:t>198</a:t>
                      </a:r>
                    </a:p>
                  </a:txBody>
                  <a:tcPr marL="69633" marR="69633" marT="34292" marB="34292" horzOverflow="overflow">
                    <a:lnL w="12700" cmpd="sng">
                      <a:noFill/>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r>
                        <a:rPr lang="en-GB" sz="1100" b="1" dirty="0">
                          <a:solidFill>
                            <a:schemeClr val="tx1"/>
                          </a:solidFill>
                          <a:latin typeface="Arial" panose="020B0604020202020204" pitchFamily="34" charset="0"/>
                          <a:cs typeface="Arial" panose="020B0604020202020204" pitchFamily="34" charset="0"/>
                        </a:rPr>
                        <a:t>254</a:t>
                      </a:r>
                    </a:p>
                  </a:txBody>
                  <a:tcPr marL="69633" marR="69633" marT="34292" marB="34292" horzOverflow="overflow">
                    <a:lnL w="1905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171450" indent="-171450" algn="l">
                        <a:buFont typeface="Arial" panose="020B0604020202020204" pitchFamily="34" charset="0"/>
                        <a:buChar char="•"/>
                      </a:pPr>
                      <a:r>
                        <a:rPr lang="en-GB" sz="1100" b="0" dirty="0">
                          <a:solidFill>
                            <a:schemeClr val="tx1"/>
                          </a:solidFill>
                          <a:latin typeface="+mj-lt"/>
                          <a:cs typeface="Arial" panose="020B0604020202020204" pitchFamily="34" charset="0"/>
                        </a:rPr>
                        <a:t>Includes </a:t>
                      </a:r>
                      <a:r>
                        <a:rPr lang="en-GB" sz="1100" b="0" baseline="0" dirty="0">
                          <a:solidFill>
                            <a:schemeClr val="tx1"/>
                          </a:solidFill>
                          <a:latin typeface="+mj-lt"/>
                          <a:cs typeface="Arial" panose="020B0604020202020204" pitchFamily="34" charset="0"/>
                        </a:rPr>
                        <a:t>$28m outflow on Aegis as anticipated</a:t>
                      </a:r>
                      <a:r>
                        <a:rPr lang="en-GB" sz="1100" b="0" dirty="0">
                          <a:solidFill>
                            <a:schemeClr val="tx1"/>
                          </a:solidFill>
                          <a:latin typeface="+mj-lt"/>
                          <a:cs typeface="Arial" panose="020B0604020202020204" pitchFamily="34" charset="0"/>
                        </a:rPr>
                        <a:t> </a:t>
                      </a:r>
                    </a:p>
                  </a:txBody>
                  <a:tcPr marL="69633" marR="69633" marT="34292" marB="34292" horzOverflow="overflow">
                    <a:lnL w="1905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799461694"/>
                  </a:ext>
                </a:extLst>
              </a:tr>
              <a:tr h="40386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100" u="none" strike="noStrike" cap="none" normalizeH="0" baseline="0" dirty="0">
                          <a:ln>
                            <a:noFill/>
                          </a:ln>
                          <a:solidFill>
                            <a:schemeClr val="tx1"/>
                          </a:solidFill>
                          <a:effectLst/>
                          <a:latin typeface="Arial" panose="020B0604020202020204" pitchFamily="34" charset="0"/>
                          <a:cs typeface="Arial" panose="020B0604020202020204" pitchFamily="34" charset="0"/>
                        </a:rPr>
                        <a:t>Working capital movements</a:t>
                      </a:r>
                      <a:endParaRPr kumimoji="0" lang="en-GB" sz="1100" b="0" i="0" u="none" strike="noStrike" cap="none" normalizeH="0" baseline="0" dirty="0">
                        <a:ln>
                          <a:noFill/>
                        </a:ln>
                        <a:solidFill>
                          <a:schemeClr val="tx1"/>
                        </a:solidFill>
                        <a:effectLst/>
                        <a:latin typeface="Arial" panose="020B0604020202020204" pitchFamily="34" charset="0"/>
                        <a:ea typeface="MS PGothic"/>
                        <a:cs typeface="Arial" panose="020B0604020202020204" pitchFamily="34" charset="0"/>
                      </a:endParaRP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r" defTabSz="914400" rtl="0" eaLnBrk="1" latinLnBrk="0" hangingPunct="1"/>
                      <a:r>
                        <a:rPr lang="en-GB" sz="1100" kern="1200" dirty="0">
                          <a:solidFill>
                            <a:schemeClr val="tx1"/>
                          </a:solidFill>
                          <a:latin typeface="Arial" panose="020B0604020202020204" pitchFamily="34" charset="0"/>
                          <a:ea typeface="+mn-ea"/>
                          <a:cs typeface="Arial" panose="020B0604020202020204" pitchFamily="34" charset="0"/>
                        </a:rPr>
                        <a:t>(140)</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r>
                        <a:rPr lang="en-GB" sz="1100" dirty="0">
                          <a:solidFill>
                            <a:schemeClr val="tx1"/>
                          </a:solidFill>
                          <a:latin typeface="Arial" panose="020B0604020202020204" pitchFamily="34" charset="0"/>
                          <a:cs typeface="Arial" panose="020B0604020202020204" pitchFamily="34" charset="0"/>
                        </a:rPr>
                        <a:t>163</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171450" indent="-171450" algn="l">
                        <a:buFont typeface="Arial" panose="020B0604020202020204" pitchFamily="34" charset="0"/>
                        <a:buChar char="•"/>
                      </a:pPr>
                      <a:r>
                        <a:rPr lang="en-GB" sz="1100" dirty="0">
                          <a:solidFill>
                            <a:schemeClr val="tx1"/>
                          </a:solidFill>
                          <a:latin typeface="+mj-lt"/>
                          <a:cs typeface="Arial" panose="020B0604020202020204" pitchFamily="34" charset="0"/>
                        </a:rPr>
                        <a:t>Impacted</a:t>
                      </a:r>
                      <a:r>
                        <a:rPr lang="en-GB" sz="1100" baseline="0" dirty="0">
                          <a:solidFill>
                            <a:schemeClr val="tx1"/>
                          </a:solidFill>
                          <a:latin typeface="+mj-lt"/>
                          <a:cs typeface="Arial" panose="020B0604020202020204" pitchFamily="34" charset="0"/>
                        </a:rPr>
                        <a:t> by $130m delayed cash received early July </a:t>
                      </a:r>
                    </a:p>
                    <a:p>
                      <a:pPr marL="171450" indent="-171450" algn="l">
                        <a:buFont typeface="Arial" panose="020B0604020202020204" pitchFamily="34" charset="0"/>
                        <a:buChar char="•"/>
                      </a:pPr>
                      <a:r>
                        <a:rPr lang="en-GB" sz="1100" baseline="0" dirty="0">
                          <a:solidFill>
                            <a:schemeClr val="tx1"/>
                          </a:solidFill>
                          <a:latin typeface="+mj-lt"/>
                          <a:cs typeface="Arial" panose="020B0604020202020204" pitchFamily="34" charset="0"/>
                        </a:rPr>
                        <a:t>Material benefit in 2018 from W.C. initiatives</a:t>
                      </a:r>
                      <a:endParaRPr lang="en-GB" sz="1100" dirty="0">
                        <a:solidFill>
                          <a:schemeClr val="tx1"/>
                        </a:solidFill>
                        <a:latin typeface="+mj-lt"/>
                        <a:cs typeface="Arial" panose="020B0604020202020204" pitchFamily="34" charset="0"/>
                      </a:endParaRP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346141219"/>
                  </a:ext>
                </a:extLst>
              </a:tr>
              <a:tr h="277707">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1100" b="0" i="0" u="none" strike="noStrike" cap="none" normalizeH="0" baseline="0" dirty="0">
                          <a:ln>
                            <a:noFill/>
                          </a:ln>
                          <a:solidFill>
                            <a:schemeClr val="tx1"/>
                          </a:solidFill>
                          <a:effectLst/>
                          <a:latin typeface="Arial" panose="020B0604020202020204" pitchFamily="34" charset="0"/>
                          <a:ea typeface="MS PGothic"/>
                          <a:cs typeface="Arial" panose="020B0604020202020204" pitchFamily="34" charset="0"/>
                        </a:rPr>
                        <a:t>Exceptional items</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r" defTabSz="914400" rtl="0" eaLnBrk="1" latinLnBrk="0" hangingPunct="1"/>
                      <a:r>
                        <a:rPr lang="en-GB" sz="1100" b="0" kern="1200" dirty="0">
                          <a:solidFill>
                            <a:schemeClr val="tx1"/>
                          </a:solidFill>
                          <a:latin typeface="Arial" panose="020B0604020202020204" pitchFamily="34" charset="0"/>
                          <a:ea typeface="+mn-ea"/>
                          <a:cs typeface="Arial" panose="020B0604020202020204" pitchFamily="34" charset="0"/>
                        </a:rPr>
                        <a:t>(30)</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r>
                        <a:rPr lang="en-GB" sz="1100" dirty="0">
                          <a:solidFill>
                            <a:schemeClr val="tx1"/>
                          </a:solidFill>
                          <a:latin typeface="Arial" panose="020B0604020202020204" pitchFamily="34" charset="0"/>
                          <a:cs typeface="Arial" panose="020B0604020202020204" pitchFamily="34" charset="0"/>
                        </a:rPr>
                        <a:t>(78)</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171450" indent="-171450" algn="l">
                        <a:buFont typeface="Arial" panose="020B0604020202020204" pitchFamily="34" charset="0"/>
                        <a:buChar char="•"/>
                      </a:pPr>
                      <a:r>
                        <a:rPr lang="en-GB" sz="1100" dirty="0">
                          <a:solidFill>
                            <a:schemeClr val="tx1"/>
                          </a:solidFill>
                          <a:latin typeface="+mj-lt"/>
                          <a:cs typeface="Arial" panose="020B0604020202020204" pitchFamily="34" charset="0"/>
                        </a:rPr>
                        <a:t>Significant reduction</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248374061"/>
                  </a:ext>
                </a:extLst>
              </a:tr>
              <a:tr h="240035">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1100" b="1" u="none" strike="noStrike" cap="none" normalizeH="0" baseline="0" dirty="0">
                          <a:ln>
                            <a:noFill/>
                          </a:ln>
                          <a:solidFill>
                            <a:schemeClr val="tx1"/>
                          </a:solidFill>
                          <a:effectLst/>
                          <a:latin typeface="Arial" panose="020B0604020202020204" pitchFamily="34" charset="0"/>
                          <a:cs typeface="Arial" panose="020B0604020202020204" pitchFamily="34" charset="0"/>
                        </a:rPr>
                        <a:t>Cash generated from operations</a:t>
                      </a:r>
                      <a:endParaRPr kumimoji="0" lang="en-GB" sz="1100" b="1" i="0" u="none" strike="noStrike" cap="none" normalizeH="0" baseline="0" dirty="0">
                        <a:ln>
                          <a:noFill/>
                        </a:ln>
                        <a:solidFill>
                          <a:schemeClr val="tx1"/>
                        </a:solidFill>
                        <a:effectLst/>
                        <a:latin typeface="Arial" panose="020B0604020202020204" pitchFamily="34" charset="0"/>
                        <a:ea typeface="MS PGothic"/>
                        <a:cs typeface="Arial" panose="020B0604020202020204" pitchFamily="34" charset="0"/>
                      </a:endParaRP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r" defTabSz="914400" rtl="0" eaLnBrk="1" latinLnBrk="0" hangingPunct="1"/>
                      <a:r>
                        <a:rPr lang="en-GB" sz="1100" b="1" kern="1200" dirty="0">
                          <a:solidFill>
                            <a:schemeClr val="tx1"/>
                          </a:solidFill>
                          <a:latin typeface="Arial" panose="020B0604020202020204" pitchFamily="34" charset="0"/>
                          <a:ea typeface="+mn-ea"/>
                          <a:cs typeface="Arial" panose="020B0604020202020204" pitchFamily="34" charset="0"/>
                        </a:rPr>
                        <a:t>28</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r>
                        <a:rPr lang="en-GB" sz="1100" b="1" dirty="0">
                          <a:solidFill>
                            <a:schemeClr val="tx1"/>
                          </a:solidFill>
                          <a:latin typeface="Arial" panose="020B0604020202020204" pitchFamily="34" charset="0"/>
                          <a:cs typeface="Arial" panose="020B0604020202020204" pitchFamily="34" charset="0"/>
                        </a:rPr>
                        <a:t>339</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endParaRPr lang="en-GB" sz="1100" b="1" dirty="0">
                        <a:solidFill>
                          <a:schemeClr val="tx1"/>
                        </a:solidFill>
                        <a:latin typeface="+mj-lt"/>
                        <a:cs typeface="Arial" panose="020B0604020202020204" pitchFamily="34" charset="0"/>
                      </a:endParaRP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4071631652"/>
                  </a:ext>
                </a:extLst>
              </a:tr>
              <a:tr h="306672">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1100" b="0" i="0" u="none" strike="noStrike" cap="none" normalizeH="0" baseline="0" dirty="0">
                          <a:ln>
                            <a:noFill/>
                          </a:ln>
                          <a:solidFill>
                            <a:schemeClr val="tx1"/>
                          </a:solidFill>
                          <a:effectLst/>
                          <a:latin typeface="Arial" panose="020B0604020202020204" pitchFamily="34" charset="0"/>
                          <a:ea typeface="MS PGothic"/>
                          <a:cs typeface="Arial" panose="020B0604020202020204" pitchFamily="34" charset="0"/>
                        </a:rPr>
                        <a:t>Divestments</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r" defTabSz="914400" rtl="0" eaLnBrk="1" latinLnBrk="0" hangingPunct="1"/>
                      <a:r>
                        <a:rPr lang="en-GB" sz="1100" b="0" kern="1200" dirty="0">
                          <a:solidFill>
                            <a:schemeClr val="tx1"/>
                          </a:solidFill>
                          <a:latin typeface="Arial" panose="020B0604020202020204" pitchFamily="34" charset="0"/>
                          <a:ea typeface="+mn-ea"/>
                          <a:cs typeface="Arial" panose="020B0604020202020204" pitchFamily="34" charset="0"/>
                        </a:rPr>
                        <a:t>42</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r>
                        <a:rPr lang="en-GB" sz="1100" dirty="0">
                          <a:solidFill>
                            <a:schemeClr val="tx1"/>
                          </a:solidFill>
                          <a:latin typeface="Arial" panose="020B0604020202020204" pitchFamily="34" charset="0"/>
                          <a:cs typeface="Arial" panose="020B0604020202020204" pitchFamily="34" charset="0"/>
                        </a:rPr>
                        <a:t>(8)</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171450" indent="-171450" algn="l">
                        <a:buFont typeface="Arial" panose="020B0604020202020204" pitchFamily="34" charset="0"/>
                        <a:buChar char="•"/>
                      </a:pPr>
                      <a:r>
                        <a:rPr lang="en-GB" sz="1100" dirty="0">
                          <a:solidFill>
                            <a:schemeClr val="tx1"/>
                          </a:solidFill>
                          <a:latin typeface="+mj-lt"/>
                          <a:cs typeface="Arial" panose="020B0604020202020204" pitchFamily="34" charset="0"/>
                        </a:rPr>
                        <a:t>Includes TNT, </a:t>
                      </a:r>
                      <a:r>
                        <a:rPr lang="en-GB" sz="1100" dirty="0" err="1">
                          <a:solidFill>
                            <a:schemeClr val="tx1"/>
                          </a:solidFill>
                          <a:latin typeface="+mj-lt"/>
                          <a:cs typeface="Arial" panose="020B0604020202020204" pitchFamily="34" charset="0"/>
                        </a:rPr>
                        <a:t>Voreas</a:t>
                      </a:r>
                      <a:r>
                        <a:rPr lang="en-GB" sz="1100" dirty="0">
                          <a:solidFill>
                            <a:schemeClr val="tx1"/>
                          </a:solidFill>
                          <a:latin typeface="+mj-lt"/>
                          <a:cs typeface="Arial" panose="020B0604020202020204" pitchFamily="34" charset="0"/>
                        </a:rPr>
                        <a:t>,</a:t>
                      </a:r>
                      <a:r>
                        <a:rPr lang="en-GB" sz="1100" baseline="0" dirty="0">
                          <a:solidFill>
                            <a:schemeClr val="tx1"/>
                          </a:solidFill>
                          <a:latin typeface="+mj-lt"/>
                          <a:cs typeface="Arial" panose="020B0604020202020204" pitchFamily="34" charset="0"/>
                        </a:rPr>
                        <a:t> infrastructure assets</a:t>
                      </a:r>
                      <a:endParaRPr lang="en-GB" sz="1100" dirty="0">
                        <a:solidFill>
                          <a:schemeClr val="tx1"/>
                        </a:solidFill>
                        <a:latin typeface="+mj-lt"/>
                        <a:cs typeface="Arial" panose="020B0604020202020204" pitchFamily="34" charset="0"/>
                      </a:endParaRP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785900181"/>
                  </a:ext>
                </a:extLst>
              </a:tr>
              <a:tr h="294291">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1100" u="none" strike="noStrike" cap="none" normalizeH="0" baseline="0" dirty="0">
                          <a:ln>
                            <a:noFill/>
                          </a:ln>
                          <a:solidFill>
                            <a:schemeClr val="tx1"/>
                          </a:solidFill>
                          <a:effectLst/>
                          <a:latin typeface="Arial" panose="020B0604020202020204" pitchFamily="34" charset="0"/>
                          <a:cs typeface="Arial" panose="020B0604020202020204" pitchFamily="34" charset="0"/>
                        </a:rPr>
                        <a:t>Capex &amp; intangible assets </a:t>
                      </a:r>
                      <a:endParaRPr kumimoji="0" lang="en-GB" sz="1100" b="0" i="0" u="none" strike="noStrike" cap="none" normalizeH="0" baseline="0" dirty="0">
                        <a:ln>
                          <a:noFill/>
                        </a:ln>
                        <a:solidFill>
                          <a:schemeClr val="tx1"/>
                        </a:solidFill>
                        <a:effectLst/>
                        <a:latin typeface="Arial" panose="020B0604020202020204" pitchFamily="34" charset="0"/>
                        <a:ea typeface="MS PGothic"/>
                        <a:cs typeface="Arial" panose="020B0604020202020204" pitchFamily="34" charset="0"/>
                      </a:endParaRP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r" defTabSz="914400" rtl="0" eaLnBrk="1" latinLnBrk="0" hangingPunct="1"/>
                      <a:r>
                        <a:rPr lang="en-GB" sz="1100" b="0" kern="1200" dirty="0">
                          <a:solidFill>
                            <a:schemeClr val="tx1"/>
                          </a:solidFill>
                          <a:latin typeface="Arial" panose="020B0604020202020204" pitchFamily="34" charset="0"/>
                          <a:ea typeface="+mn-ea"/>
                          <a:cs typeface="Arial" panose="020B0604020202020204" pitchFamily="34" charset="0"/>
                        </a:rPr>
                        <a:t>(59)</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r>
                        <a:rPr lang="en-GB" sz="1100" dirty="0">
                          <a:solidFill>
                            <a:schemeClr val="tx1"/>
                          </a:solidFill>
                          <a:latin typeface="Arial" panose="020B0604020202020204" pitchFamily="34" charset="0"/>
                          <a:cs typeface="Arial" panose="020B0604020202020204" pitchFamily="34" charset="0"/>
                        </a:rPr>
                        <a:t>(57)</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indent="0" algn="l">
                        <a:buFont typeface="Arial" panose="020B0604020202020204" pitchFamily="34" charset="0"/>
                        <a:buNone/>
                      </a:pPr>
                      <a:endParaRPr lang="en-GB" sz="1100" dirty="0">
                        <a:solidFill>
                          <a:schemeClr val="tx1"/>
                        </a:solidFill>
                        <a:latin typeface="+mj-lt"/>
                        <a:cs typeface="Arial" panose="020B0604020202020204" pitchFamily="34" charset="0"/>
                      </a:endParaRP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913669817"/>
                  </a:ext>
                </a:extLst>
              </a:tr>
              <a:tr h="277707">
                <a:tc>
                  <a:txBody>
                    <a:bodyPr/>
                    <a:lstStyle/>
                    <a:p>
                      <a:pPr marL="0" marR="0" lvl="0" indent="0" algn="l" defTabSz="914400" rtl="0" eaLnBrk="0" fontAlgn="base" latinLnBrk="0" hangingPunct="0">
                        <a:lnSpc>
                          <a:spcPct val="100000"/>
                        </a:lnSpc>
                        <a:spcBef>
                          <a:spcPct val="0"/>
                        </a:spcBef>
                        <a:spcAft>
                          <a:spcPts val="600"/>
                        </a:spcAft>
                        <a:buClrTx/>
                        <a:buSzTx/>
                        <a:buFontTx/>
                        <a:buNone/>
                        <a:tabLst/>
                        <a:defRPr/>
                      </a:pPr>
                      <a:r>
                        <a:rPr kumimoji="0" lang="en-GB" sz="1100" b="1" i="0" u="none" strike="noStrike" cap="none" normalizeH="0" baseline="0" dirty="0">
                          <a:ln>
                            <a:noFill/>
                          </a:ln>
                          <a:solidFill>
                            <a:schemeClr val="tx1"/>
                          </a:solidFill>
                          <a:effectLst/>
                          <a:latin typeface="Arial" panose="020B0604020202020204" pitchFamily="34" charset="0"/>
                          <a:ea typeface="MS PGothic"/>
                          <a:cs typeface="Arial" panose="020B0604020202020204" pitchFamily="34" charset="0"/>
                        </a:rPr>
                        <a:t>Free cash flow</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r" defTabSz="914400" rtl="0" eaLnBrk="1" latinLnBrk="0" hangingPunct="1"/>
                      <a:r>
                        <a:rPr lang="en-GB" sz="1100" b="1" kern="1200" dirty="0">
                          <a:solidFill>
                            <a:schemeClr val="tx1"/>
                          </a:solidFill>
                          <a:latin typeface="Arial" panose="020B0604020202020204" pitchFamily="34" charset="0"/>
                          <a:ea typeface="+mn-ea"/>
                          <a:cs typeface="Arial" panose="020B0604020202020204" pitchFamily="34" charset="0"/>
                        </a:rPr>
                        <a:t>11</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r>
                        <a:rPr lang="en-GB" sz="1100" b="1" dirty="0">
                          <a:solidFill>
                            <a:schemeClr val="tx1"/>
                          </a:solidFill>
                          <a:latin typeface="Arial" panose="020B0604020202020204" pitchFamily="34" charset="0"/>
                          <a:cs typeface="Arial" panose="020B0604020202020204" pitchFamily="34" charset="0"/>
                        </a:rPr>
                        <a:t>274</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endParaRPr lang="en-GB" sz="1100" b="1" dirty="0">
                        <a:solidFill>
                          <a:schemeClr val="tx1"/>
                        </a:solidFill>
                        <a:latin typeface="+mj-lt"/>
                        <a:cs typeface="Arial" panose="020B0604020202020204" pitchFamily="34" charset="0"/>
                      </a:endParaRP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826832306"/>
                  </a:ext>
                </a:extLst>
              </a:tr>
              <a:tr h="277707">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1100" b="0" i="0" u="none" strike="noStrike" cap="none" normalizeH="0" baseline="0" dirty="0">
                          <a:ln>
                            <a:noFill/>
                          </a:ln>
                          <a:solidFill>
                            <a:schemeClr val="tx1"/>
                          </a:solidFill>
                          <a:effectLst/>
                          <a:latin typeface="Arial" panose="020B0604020202020204" pitchFamily="34" charset="0"/>
                          <a:ea typeface="MS PGothic"/>
                          <a:cs typeface="Arial" panose="020B0604020202020204" pitchFamily="34" charset="0"/>
                        </a:rPr>
                        <a:t>Tax, interest, dividends and other</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r" defTabSz="914400" rtl="0" eaLnBrk="1" latinLnBrk="0" hangingPunct="1"/>
                      <a:r>
                        <a:rPr lang="en-GB" sz="1100" b="0" kern="1200" dirty="0">
                          <a:solidFill>
                            <a:schemeClr val="tx1"/>
                          </a:solidFill>
                          <a:latin typeface="Arial" panose="020B0604020202020204" pitchFamily="34" charset="0"/>
                          <a:ea typeface="+mn-ea"/>
                          <a:cs typeface="Arial" panose="020B0604020202020204" pitchFamily="34" charset="0"/>
                        </a:rPr>
                        <a:t>(270)</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r>
                        <a:rPr lang="en-GB" sz="1100" dirty="0">
                          <a:solidFill>
                            <a:schemeClr val="tx1"/>
                          </a:solidFill>
                          <a:latin typeface="Arial" panose="020B0604020202020204" pitchFamily="34" charset="0"/>
                          <a:cs typeface="Arial" panose="020B0604020202020204" pitchFamily="34" charset="0"/>
                        </a:rPr>
                        <a:t>(233)</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171450" indent="-171450" algn="l">
                        <a:buFont typeface="Arial" panose="020B0604020202020204" pitchFamily="34" charset="0"/>
                        <a:buChar char="•"/>
                      </a:pPr>
                      <a:r>
                        <a:rPr lang="en-GB" sz="1100" dirty="0">
                          <a:solidFill>
                            <a:schemeClr val="tx1"/>
                          </a:solidFill>
                          <a:latin typeface="+mj-lt"/>
                          <a:cs typeface="Arial" panose="020B0604020202020204" pitchFamily="34" charset="0"/>
                        </a:rPr>
                        <a:t>Includes $159m final dividend</a:t>
                      </a:r>
                    </a:p>
                  </a:txBody>
                  <a:tcPr marL="69633" marR="69633" marT="34292" marB="34292" anchor="ctr"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565112576"/>
                  </a:ext>
                </a:extLst>
              </a:tr>
              <a:tr h="277707">
                <a:tc>
                  <a: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GB" sz="1100" b="1" u="none" strike="noStrike" cap="none" normalizeH="0" baseline="0" dirty="0">
                          <a:ln>
                            <a:noFill/>
                          </a:ln>
                          <a:solidFill>
                            <a:schemeClr val="tx1"/>
                          </a:solidFill>
                          <a:effectLst/>
                          <a:latin typeface="Arial" panose="020B0604020202020204" pitchFamily="34" charset="0"/>
                          <a:cs typeface="Arial" panose="020B0604020202020204" pitchFamily="34" charset="0"/>
                        </a:rPr>
                        <a:t>Net (increase) / decrease in net debt</a:t>
                      </a:r>
                      <a:endParaRPr kumimoji="0" lang="en-GB" sz="1100" b="1" i="0" u="none" strike="noStrike" cap="none" normalizeH="0" baseline="0" dirty="0">
                        <a:ln>
                          <a:noFill/>
                        </a:ln>
                        <a:solidFill>
                          <a:schemeClr val="tx1"/>
                        </a:solidFill>
                        <a:effectLst/>
                        <a:latin typeface="Arial" panose="020B0604020202020204" pitchFamily="34" charset="0"/>
                        <a:ea typeface="MS PGothic"/>
                        <a:cs typeface="Arial" panose="020B0604020202020204" pitchFamily="34" charset="0"/>
                      </a:endParaRP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r" defTabSz="914400" rtl="0" eaLnBrk="1" latinLnBrk="0" hangingPunct="1"/>
                      <a:r>
                        <a:rPr lang="en-GB" sz="1100" b="1" kern="1200" dirty="0">
                          <a:solidFill>
                            <a:schemeClr val="tx1"/>
                          </a:solidFill>
                          <a:latin typeface="Arial" panose="020B0604020202020204" pitchFamily="34" charset="0"/>
                          <a:ea typeface="+mn-ea"/>
                          <a:cs typeface="Arial" panose="020B0604020202020204" pitchFamily="34" charset="0"/>
                        </a:rPr>
                        <a:t>(259)</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r>
                        <a:rPr lang="en-GB" sz="1100" b="1" dirty="0">
                          <a:solidFill>
                            <a:schemeClr val="tx1"/>
                          </a:solidFill>
                          <a:latin typeface="Arial" panose="020B0604020202020204" pitchFamily="34" charset="0"/>
                          <a:cs typeface="Arial" panose="020B0604020202020204" pitchFamily="34" charset="0"/>
                        </a:rPr>
                        <a:t>41</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endParaRPr lang="en-GB" sz="1100" b="1" dirty="0">
                        <a:solidFill>
                          <a:schemeClr val="tx1"/>
                        </a:solidFill>
                        <a:latin typeface="+mj-lt"/>
                        <a:cs typeface="Arial" panose="020B0604020202020204" pitchFamily="34" charset="0"/>
                      </a:endParaRP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371734527"/>
                  </a:ext>
                </a:extLst>
              </a:tr>
              <a:tr h="245240">
                <a:tc>
                  <a:txBody>
                    <a:bodyPr/>
                    <a:lstStyle/>
                    <a:p>
                      <a:pPr marL="0" marR="0" lvl="0" indent="0" algn="l" defTabSz="914400" rtl="0" eaLnBrk="0" fontAlgn="base" latinLnBrk="0" hangingPunct="0">
                        <a:lnSpc>
                          <a:spcPct val="100000"/>
                        </a:lnSpc>
                        <a:spcBef>
                          <a:spcPct val="0"/>
                        </a:spcBef>
                        <a:spcAft>
                          <a:spcPts val="600"/>
                        </a:spcAft>
                        <a:buClrTx/>
                        <a:buSzTx/>
                        <a:buFontTx/>
                        <a:buNone/>
                        <a:tabLst/>
                        <a:defRPr/>
                      </a:pPr>
                      <a:r>
                        <a:rPr kumimoji="0" lang="en-GB" sz="1100" b="1" u="none" strike="noStrike" cap="none" normalizeH="0" baseline="0" dirty="0">
                          <a:ln>
                            <a:noFill/>
                          </a:ln>
                          <a:solidFill>
                            <a:schemeClr val="tx1"/>
                          </a:solidFill>
                          <a:effectLst/>
                          <a:latin typeface="Arial" panose="020B0604020202020204" pitchFamily="34" charset="0"/>
                          <a:cs typeface="Arial" panose="020B0604020202020204" pitchFamily="34" charset="0"/>
                        </a:rPr>
                        <a:t>Closing net debt (excluding lease liabilities)</a:t>
                      </a:r>
                      <a:endParaRPr kumimoji="0" lang="en-GB" sz="1100" b="1" i="0" u="none" strike="noStrike" cap="none" normalizeH="0" baseline="0" dirty="0">
                        <a:ln>
                          <a:noFill/>
                        </a:ln>
                        <a:solidFill>
                          <a:schemeClr val="tx1"/>
                        </a:solidFill>
                        <a:effectLst/>
                        <a:latin typeface="Arial" panose="020B0604020202020204" pitchFamily="34" charset="0"/>
                        <a:ea typeface="MS PGothic"/>
                        <a:cs typeface="Arial" panose="020B0604020202020204" pitchFamily="34" charset="0"/>
                      </a:endParaRP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r" defTabSz="914400" rtl="0" eaLnBrk="1" latinLnBrk="0" hangingPunct="1"/>
                      <a:r>
                        <a:rPr lang="en-GB" sz="1100" b="1" kern="1200" dirty="0">
                          <a:solidFill>
                            <a:schemeClr val="tx1"/>
                          </a:solidFill>
                          <a:latin typeface="Arial" panose="020B0604020202020204" pitchFamily="34" charset="0"/>
                          <a:ea typeface="+mn-ea"/>
                          <a:cs typeface="Arial" panose="020B0604020202020204" pitchFamily="34" charset="0"/>
                        </a:rPr>
                        <a:t>(1,773)</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a:r>
                        <a:rPr lang="en-GB" sz="1100" b="1" dirty="0">
                          <a:solidFill>
                            <a:schemeClr val="tx1"/>
                          </a:solidFill>
                          <a:latin typeface="Arial" panose="020B0604020202020204" pitchFamily="34" charset="0"/>
                          <a:cs typeface="Arial" panose="020B0604020202020204" pitchFamily="34" charset="0"/>
                        </a:rPr>
                        <a:t>(1,555)</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171450" indent="-171450" algn="l">
                        <a:buFont typeface="Arial" panose="020B0604020202020204" pitchFamily="34" charset="0"/>
                        <a:buChar char="•"/>
                      </a:pPr>
                      <a:r>
                        <a:rPr lang="en-GB" sz="1100" b="0" dirty="0">
                          <a:solidFill>
                            <a:schemeClr val="tx1"/>
                          </a:solidFill>
                          <a:latin typeface="+mj-lt"/>
                          <a:cs typeface="Arial" panose="020B0604020202020204" pitchFamily="34" charset="0"/>
                        </a:rPr>
                        <a:t>Excludes lease liabilities of $616m in 2019</a:t>
                      </a:r>
                    </a:p>
                  </a:txBody>
                  <a:tcPr marL="69633" marR="69633" marT="34292" marB="34292" horzOverflow="overflow">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125292605"/>
                  </a:ext>
                </a:extLst>
              </a:tr>
            </a:tbl>
          </a:graphicData>
        </a:graphic>
      </p:graphicFrame>
      <p:sp>
        <p:nvSpPr>
          <p:cNvPr id="3" name="Text Placeholder 2"/>
          <p:cNvSpPr>
            <a:spLocks noGrp="1"/>
          </p:cNvSpPr>
          <p:nvPr>
            <p:ph type="body" sz="quarter" idx="13"/>
          </p:nvPr>
        </p:nvSpPr>
        <p:spPr>
          <a:xfrm>
            <a:off x="404099" y="218967"/>
            <a:ext cx="8461305" cy="457691"/>
          </a:xfrm>
        </p:spPr>
        <p:txBody>
          <a:bodyPr>
            <a:noAutofit/>
          </a:bodyPr>
          <a:lstStyle/>
          <a:p>
            <a:r>
              <a:rPr lang="en-GB" sz="2400" spc="-20" dirty="0"/>
              <a:t>Working capital impacted by delayed cash receipts of $130m</a:t>
            </a:r>
          </a:p>
        </p:txBody>
      </p:sp>
      <p:sp>
        <p:nvSpPr>
          <p:cNvPr id="5" name="Slide Number Placeholder 4"/>
          <p:cNvSpPr>
            <a:spLocks noGrp="1"/>
          </p:cNvSpPr>
          <p:nvPr>
            <p:ph type="sldNum" sz="quarter" idx="4"/>
          </p:nvPr>
        </p:nvSpPr>
        <p:spPr>
          <a:prstGeom prst="rect">
            <a:avLst/>
          </a:prstGeom>
        </p:spPr>
        <p:txBody>
          <a:bodyPr/>
          <a:lstStyle/>
          <a:p>
            <a:pPr defTabSz="914378"/>
            <a:fld id="{3B3120AC-0FB0-4B1F-9EA2-DF78B8AED3C7}" type="slidenum">
              <a:rPr lang="en-GB">
                <a:solidFill>
                  <a:prstClr val="white">
                    <a:lumMod val="75000"/>
                  </a:prstClr>
                </a:solidFill>
                <a:latin typeface="Segoe UI"/>
              </a:rPr>
              <a:pPr defTabSz="914378"/>
              <a:t>8</a:t>
            </a:fld>
            <a:endParaRPr lang="en-GB" dirty="0">
              <a:solidFill>
                <a:prstClr val="white">
                  <a:lumMod val="75000"/>
                </a:prstClr>
              </a:solidFill>
              <a:latin typeface="Segoe UI"/>
            </a:endParaRPr>
          </a:p>
        </p:txBody>
      </p:sp>
      <p:sp>
        <p:nvSpPr>
          <p:cNvPr id="7" name="Date Placeholder 4">
            <a:extLst>
              <a:ext uri="{FF2B5EF4-FFF2-40B4-BE49-F238E27FC236}">
                <a16:creationId xmlns:a16="http://schemas.microsoft.com/office/drawing/2014/main" id="{06486337-B8B7-4CFD-9AE0-244584FD1800}"/>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8" name="Footer Placeholder 5">
            <a:extLst>
              <a:ext uri="{FF2B5EF4-FFF2-40B4-BE49-F238E27FC236}">
                <a16:creationId xmlns:a16="http://schemas.microsoft.com/office/drawing/2014/main" id="{441A9EE0-0D2A-4866-B1C3-FEB60BC37151}"/>
              </a:ext>
            </a:extLst>
          </p:cNvPr>
          <p:cNvSpPr>
            <a:spLocks noGrp="1"/>
          </p:cNvSpPr>
          <p:nvPr>
            <p:ph type="ftr" sz="quarter" idx="3"/>
          </p:nvPr>
        </p:nvSpPr>
        <p:spPr>
          <a:xfrm>
            <a:off x="2308011" y="4751915"/>
            <a:ext cx="5514975" cy="190800"/>
          </a:xfrm>
        </p:spPr>
        <p:txBody>
          <a:bodyPr/>
          <a:lstStyle/>
          <a:p>
            <a:r>
              <a:rPr lang="en-GB" dirty="0"/>
              <a:t>*Underlying, excluding the impact of IFRS 16</a:t>
            </a:r>
          </a:p>
        </p:txBody>
      </p:sp>
    </p:spTree>
    <p:extLst>
      <p:ext uri="{BB962C8B-B14F-4D97-AF65-F5344CB8AC3E}">
        <p14:creationId xmlns:p14="http://schemas.microsoft.com/office/powerpoint/2010/main" val="3356339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Arrow: Chevron 14">
            <a:extLst>
              <a:ext uri="{FF2B5EF4-FFF2-40B4-BE49-F238E27FC236}">
                <a16:creationId xmlns:a16="http://schemas.microsoft.com/office/drawing/2014/main" id="{FD384E0D-FCC4-4F08-A81F-ADDDE7D955DD}"/>
              </a:ext>
            </a:extLst>
          </p:cNvPr>
          <p:cNvSpPr/>
          <p:nvPr/>
        </p:nvSpPr>
        <p:spPr>
          <a:xfrm>
            <a:off x="6517659" y="914399"/>
            <a:ext cx="2194560" cy="3622698"/>
          </a:xfrm>
          <a:prstGeom prst="chevron">
            <a:avLst>
              <a:gd name="adj" fmla="val 0"/>
            </a:avLst>
          </a:prstGeom>
          <a:solidFill>
            <a:srgbClr val="AD4696"/>
          </a:solidFill>
          <a:effectLst/>
        </p:spPr>
        <p:txBody>
          <a:bodyPr wrap="square" lIns="182880" tIns="182880" rIns="182880" bIns="0" anchor="t" anchorCtr="0">
            <a:noAutofit/>
          </a:bodyPr>
          <a:lstStyle/>
          <a:p>
            <a:pPr algn="r" defTabSz="914378">
              <a:spcAft>
                <a:spcPts val="1800"/>
              </a:spcAft>
            </a:pPr>
            <a:r>
              <a:rPr lang="en-GB" sz="2200" dirty="0">
                <a:solidFill>
                  <a:srgbClr val="FFFFFF"/>
                </a:solidFill>
                <a:latin typeface="Segoe UI"/>
              </a:rPr>
              <a:t>FY Revenue </a:t>
            </a:r>
            <a:br>
              <a:rPr lang="en-GB" sz="2200" dirty="0">
                <a:solidFill>
                  <a:srgbClr val="FFFFFF"/>
                </a:solidFill>
                <a:latin typeface="Segoe UI"/>
              </a:rPr>
            </a:br>
            <a:r>
              <a:rPr lang="en-GB" sz="2200" dirty="0">
                <a:solidFill>
                  <a:srgbClr val="FFFFFF"/>
                </a:solidFill>
                <a:latin typeface="Segoe UI"/>
              </a:rPr>
              <a:t>up c5%</a:t>
            </a:r>
          </a:p>
          <a:p>
            <a:pPr algn="r" defTabSz="914378">
              <a:spcAft>
                <a:spcPts val="1800"/>
              </a:spcAft>
            </a:pPr>
            <a:r>
              <a:rPr lang="en-GB" sz="2200" dirty="0">
                <a:solidFill>
                  <a:srgbClr val="FFFFFF"/>
                </a:solidFill>
                <a:latin typeface="Segoe UI"/>
              </a:rPr>
              <a:t>FY EBITDA </a:t>
            </a:r>
            <a:br>
              <a:rPr lang="en-GB" sz="2200" dirty="0">
                <a:solidFill>
                  <a:srgbClr val="FFFFFF"/>
                </a:solidFill>
                <a:latin typeface="Segoe UI"/>
              </a:rPr>
            </a:br>
            <a:r>
              <a:rPr lang="en-GB" sz="2200" spc="-40" dirty="0">
                <a:solidFill>
                  <a:srgbClr val="FFFFFF"/>
                </a:solidFill>
                <a:latin typeface="Segoe UI"/>
              </a:rPr>
              <a:t>excluding IFRS </a:t>
            </a:r>
            <a:br>
              <a:rPr lang="en-GB" sz="2200" dirty="0">
                <a:solidFill>
                  <a:srgbClr val="FFFFFF"/>
                </a:solidFill>
                <a:latin typeface="Segoe UI"/>
              </a:rPr>
            </a:br>
            <a:r>
              <a:rPr lang="en-GB" sz="2200" dirty="0">
                <a:solidFill>
                  <a:srgbClr val="FFFFFF"/>
                </a:solidFill>
                <a:latin typeface="Segoe UI"/>
              </a:rPr>
              <a:t>16 up c8% </a:t>
            </a:r>
          </a:p>
          <a:p>
            <a:pPr algn="r" defTabSz="914378">
              <a:spcAft>
                <a:spcPts val="1800"/>
              </a:spcAft>
            </a:pPr>
            <a:r>
              <a:rPr lang="en-GB" sz="2200" dirty="0">
                <a:solidFill>
                  <a:srgbClr val="FFFFFF"/>
                </a:solidFill>
                <a:latin typeface="Segoe UI"/>
              </a:rPr>
              <a:t>IFRS 16 FY </a:t>
            </a:r>
            <a:br>
              <a:rPr lang="en-GB" sz="2200" dirty="0">
                <a:solidFill>
                  <a:srgbClr val="FFFFFF"/>
                </a:solidFill>
                <a:latin typeface="Segoe UI"/>
              </a:rPr>
            </a:br>
            <a:r>
              <a:rPr lang="en-GB" sz="2200" dirty="0">
                <a:solidFill>
                  <a:srgbClr val="FFFFFF"/>
                </a:solidFill>
                <a:latin typeface="Segoe UI"/>
              </a:rPr>
              <a:t>impact of +$143m</a:t>
            </a:r>
          </a:p>
        </p:txBody>
      </p:sp>
      <p:sp>
        <p:nvSpPr>
          <p:cNvPr id="25" name="Arrow: Chevron 24">
            <a:extLst>
              <a:ext uri="{FF2B5EF4-FFF2-40B4-BE49-F238E27FC236}">
                <a16:creationId xmlns:a16="http://schemas.microsoft.com/office/drawing/2014/main" id="{51C0077E-BFF7-429F-ADC5-B5D929ECC237}"/>
              </a:ext>
            </a:extLst>
          </p:cNvPr>
          <p:cNvSpPr/>
          <p:nvPr/>
        </p:nvSpPr>
        <p:spPr>
          <a:xfrm>
            <a:off x="6502308" y="912100"/>
            <a:ext cx="446052" cy="1569955"/>
          </a:xfrm>
          <a:prstGeom prst="chevron">
            <a:avLst>
              <a:gd name="adj" fmla="val 74102"/>
            </a:avLst>
          </a:prstGeom>
          <a:solidFill>
            <a:schemeClr val="bg1"/>
          </a:solidFill>
          <a:effectLst>
            <a:outerShdw blurRad="50800" sx="101000" sy="101000" algn="ctr" rotWithShape="0">
              <a:schemeClr val="tx1">
                <a:alpha val="20000"/>
              </a:schemeClr>
            </a:outerShdw>
          </a:effectLst>
        </p:spPr>
        <p:txBody>
          <a:bodyPr wrap="square" lIns="91440" tIns="91440" rIns="0" bIns="91440" anchor="ctr" anchorCtr="0">
            <a:noAutofit/>
          </a:bodyPr>
          <a:lstStyle/>
          <a:p>
            <a:pPr algn="ctr" defTabSz="1219140">
              <a:spcAft>
                <a:spcPts val="1600"/>
              </a:spcAft>
            </a:pPr>
            <a:endParaRPr lang="en-GB" sz="2000" dirty="0">
              <a:solidFill>
                <a:srgbClr val="AD4696"/>
              </a:solidFill>
              <a:latin typeface="Segoe UI"/>
            </a:endParaRPr>
          </a:p>
        </p:txBody>
      </p:sp>
      <p:sp>
        <p:nvSpPr>
          <p:cNvPr id="6" name="Rectangle 5">
            <a:extLst>
              <a:ext uri="{FF2B5EF4-FFF2-40B4-BE49-F238E27FC236}">
                <a16:creationId xmlns:a16="http://schemas.microsoft.com/office/drawing/2014/main" id="{2B8E88AA-EDD3-4685-8471-A5291E54D522}"/>
              </a:ext>
            </a:extLst>
          </p:cNvPr>
          <p:cNvSpPr/>
          <p:nvPr/>
        </p:nvSpPr>
        <p:spPr>
          <a:xfrm>
            <a:off x="6512070" y="2479326"/>
            <a:ext cx="107194" cy="20872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B66240F5-97DD-4254-A12A-A28793F20CC8}"/>
              </a:ext>
            </a:extLst>
          </p:cNvPr>
          <p:cNvSpPr/>
          <p:nvPr/>
        </p:nvSpPr>
        <p:spPr>
          <a:xfrm flipH="1">
            <a:off x="357665" y="2488649"/>
            <a:ext cx="1874520" cy="2038271"/>
          </a:xfrm>
          <a:prstGeom prst="rect">
            <a:avLst/>
          </a:prstGeom>
          <a:solidFill>
            <a:srgbClr val="F2F3F4"/>
          </a:solidFill>
        </p:spPr>
        <p:txBody>
          <a:bodyPr wrap="square" tIns="91440">
            <a:noAutofit/>
          </a:bodyPr>
          <a:lstStyle/>
          <a:p>
            <a:pPr marL="171450" indent="-171450" defTabSz="1219140">
              <a:spcAft>
                <a:spcPts val="1600"/>
              </a:spcAft>
              <a:buFont typeface="Arial" panose="020B0604020202020204" pitchFamily="34" charset="0"/>
              <a:buChar char="•"/>
            </a:pPr>
            <a:r>
              <a:rPr lang="en-GB" sz="1200" dirty="0">
                <a:latin typeface="Segoe UI"/>
              </a:rPr>
              <a:t>$4.3bn </a:t>
            </a:r>
            <a:r>
              <a:rPr lang="en-GB" sz="1200" dirty="0">
                <a:solidFill>
                  <a:schemeClr val="tx2"/>
                </a:solidFill>
                <a:latin typeface="Segoe UI"/>
              </a:rPr>
              <a:t>of order book to be </a:t>
            </a:r>
            <a:br>
              <a:rPr lang="en-GB" sz="1200" dirty="0">
                <a:solidFill>
                  <a:schemeClr val="tx2"/>
                </a:solidFill>
                <a:latin typeface="Segoe UI"/>
              </a:rPr>
            </a:br>
            <a:r>
              <a:rPr lang="en-GB" sz="1200" dirty="0">
                <a:solidFill>
                  <a:schemeClr val="tx2"/>
                </a:solidFill>
                <a:latin typeface="Segoe UI"/>
              </a:rPr>
              <a:t>delivered in H2</a:t>
            </a:r>
          </a:p>
        </p:txBody>
      </p:sp>
      <p:sp>
        <p:nvSpPr>
          <p:cNvPr id="23" name="Rectangle 22">
            <a:extLst>
              <a:ext uri="{FF2B5EF4-FFF2-40B4-BE49-F238E27FC236}">
                <a16:creationId xmlns:a16="http://schemas.microsoft.com/office/drawing/2014/main" id="{E427887B-87F0-4522-A553-9E963D715B3B}"/>
              </a:ext>
            </a:extLst>
          </p:cNvPr>
          <p:cNvSpPr/>
          <p:nvPr/>
        </p:nvSpPr>
        <p:spPr>
          <a:xfrm>
            <a:off x="2364704" y="2488649"/>
            <a:ext cx="2057400" cy="2038272"/>
          </a:xfrm>
          <a:prstGeom prst="rect">
            <a:avLst/>
          </a:prstGeom>
          <a:solidFill>
            <a:srgbClr val="F2F3F4"/>
          </a:solidFill>
        </p:spPr>
        <p:txBody>
          <a:bodyPr wrap="square" tIns="91440">
            <a:noAutofit/>
          </a:bodyPr>
          <a:lstStyle/>
          <a:p>
            <a:pPr marL="182880" indent="-182880" defTabSz="1219140">
              <a:spcAft>
                <a:spcPts val="600"/>
              </a:spcAft>
              <a:buFont typeface="Arial" panose="020B0604020202020204" pitchFamily="34" charset="0"/>
              <a:buChar char="•"/>
            </a:pPr>
            <a:r>
              <a:rPr lang="en-GB" sz="1200" dirty="0">
                <a:solidFill>
                  <a:schemeClr val="tx2"/>
                </a:solidFill>
                <a:latin typeface="Segoe UI"/>
              </a:rPr>
              <a:t>ASA: Capital projects </a:t>
            </a:r>
            <a:br>
              <a:rPr lang="en-GB" sz="1200" dirty="0">
                <a:solidFill>
                  <a:schemeClr val="tx2"/>
                </a:solidFill>
                <a:latin typeface="Segoe UI"/>
              </a:rPr>
            </a:br>
            <a:r>
              <a:rPr lang="en-GB" sz="1200" dirty="0">
                <a:solidFill>
                  <a:schemeClr val="tx2"/>
                </a:solidFill>
                <a:latin typeface="Segoe UI"/>
              </a:rPr>
              <a:t>in downstream &amp; chemicals and midstream</a:t>
            </a:r>
          </a:p>
          <a:p>
            <a:pPr marL="182880" indent="-182880" defTabSz="1219140">
              <a:spcAft>
                <a:spcPts val="600"/>
              </a:spcAft>
              <a:buFont typeface="Arial" panose="020B0604020202020204" pitchFamily="34" charset="0"/>
              <a:buChar char="•"/>
            </a:pPr>
            <a:r>
              <a:rPr lang="en-GB" sz="1200" dirty="0">
                <a:solidFill>
                  <a:schemeClr val="tx2"/>
                </a:solidFill>
                <a:latin typeface="Segoe UI"/>
              </a:rPr>
              <a:t>ASEAAA: Operations Solutions in Middle East and Asia Pacific</a:t>
            </a:r>
          </a:p>
          <a:p>
            <a:pPr marL="182880" indent="-182880" defTabSz="1219140">
              <a:spcAft>
                <a:spcPts val="600"/>
              </a:spcAft>
              <a:buFont typeface="Arial" panose="020B0604020202020204" pitchFamily="34" charset="0"/>
              <a:buChar char="•"/>
            </a:pPr>
            <a:r>
              <a:rPr lang="en-GB" sz="1200" dirty="0">
                <a:solidFill>
                  <a:schemeClr val="tx2"/>
                </a:solidFill>
                <a:latin typeface="Segoe UI"/>
              </a:rPr>
              <a:t>E&amp;IS: built environment in Americas</a:t>
            </a:r>
          </a:p>
        </p:txBody>
      </p:sp>
      <p:sp>
        <p:nvSpPr>
          <p:cNvPr id="2" name="Rectangle 1">
            <a:extLst>
              <a:ext uri="{FF2B5EF4-FFF2-40B4-BE49-F238E27FC236}">
                <a16:creationId xmlns:a16="http://schemas.microsoft.com/office/drawing/2014/main" id="{F2299018-1C2A-4F23-9B6F-AA84AD34D77F}"/>
              </a:ext>
            </a:extLst>
          </p:cNvPr>
          <p:cNvSpPr/>
          <p:nvPr/>
        </p:nvSpPr>
        <p:spPr>
          <a:xfrm>
            <a:off x="4558190" y="2488649"/>
            <a:ext cx="1953879" cy="2048448"/>
          </a:xfrm>
          <a:prstGeom prst="rect">
            <a:avLst/>
          </a:prstGeom>
          <a:solidFill>
            <a:srgbClr val="F2F3F4"/>
          </a:solidFill>
        </p:spPr>
        <p:txBody>
          <a:bodyPr wrap="square" tIns="91440">
            <a:noAutofit/>
          </a:bodyPr>
          <a:lstStyle/>
          <a:p>
            <a:pPr marL="182880" indent="-182880" defTabSz="914355">
              <a:spcAft>
                <a:spcPts val="600"/>
              </a:spcAft>
              <a:buFont typeface="Arial" panose="020B0604020202020204" pitchFamily="34" charset="0"/>
              <a:buChar char="•"/>
            </a:pPr>
            <a:r>
              <a:rPr lang="en-GB" sz="1200" dirty="0">
                <a:solidFill>
                  <a:schemeClr val="tx2"/>
                </a:solidFill>
                <a:latin typeface="Segoe UI"/>
              </a:rPr>
              <a:t>Improved sales mix </a:t>
            </a:r>
            <a:br>
              <a:rPr lang="en-GB" sz="1200" dirty="0">
                <a:solidFill>
                  <a:schemeClr val="tx2"/>
                </a:solidFill>
                <a:latin typeface="Segoe UI"/>
              </a:rPr>
            </a:br>
            <a:r>
              <a:rPr lang="en-GB" sz="1200" dirty="0">
                <a:solidFill>
                  <a:schemeClr val="tx2"/>
                </a:solidFill>
                <a:latin typeface="Segoe UI"/>
              </a:rPr>
              <a:t>and execution</a:t>
            </a:r>
          </a:p>
          <a:p>
            <a:pPr marL="182880" indent="-182880" defTabSz="914355">
              <a:spcAft>
                <a:spcPts val="600"/>
              </a:spcAft>
              <a:buFont typeface="Arial" panose="020B0604020202020204" pitchFamily="34" charset="0"/>
              <a:buChar char="•"/>
            </a:pPr>
            <a:r>
              <a:rPr lang="en-GB" sz="1200" dirty="0">
                <a:solidFill>
                  <a:schemeClr val="tx2"/>
                </a:solidFill>
                <a:latin typeface="Segoe UI"/>
              </a:rPr>
              <a:t>Project phasing</a:t>
            </a:r>
          </a:p>
          <a:p>
            <a:pPr marL="182880" indent="-182880" defTabSz="914355">
              <a:spcAft>
                <a:spcPts val="600"/>
              </a:spcAft>
              <a:buFont typeface="Arial" panose="020B0604020202020204" pitchFamily="34" charset="0"/>
              <a:buChar char="•"/>
            </a:pPr>
            <a:r>
              <a:rPr lang="en-GB" sz="1200" dirty="0">
                <a:solidFill>
                  <a:schemeClr val="tx2"/>
                </a:solidFill>
                <a:latin typeface="Segoe UI"/>
              </a:rPr>
              <a:t>Typical H2 earnings weighting from seasonality</a:t>
            </a:r>
          </a:p>
          <a:p>
            <a:pPr marL="182880" indent="-182880" defTabSz="914355">
              <a:spcAft>
                <a:spcPts val="600"/>
              </a:spcAft>
              <a:buFont typeface="Arial" panose="020B0604020202020204" pitchFamily="34" charset="0"/>
              <a:buChar char="•"/>
            </a:pPr>
            <a:r>
              <a:rPr lang="en-GB" sz="1200" dirty="0">
                <a:solidFill>
                  <a:schemeClr val="tx2"/>
                </a:solidFill>
                <a:latin typeface="Segoe UI"/>
              </a:rPr>
              <a:t>Further $30m costs synergies in H2</a:t>
            </a:r>
          </a:p>
        </p:txBody>
      </p:sp>
      <p:sp>
        <p:nvSpPr>
          <p:cNvPr id="3" name="Text Placeholder 2"/>
          <p:cNvSpPr>
            <a:spLocks noGrp="1"/>
          </p:cNvSpPr>
          <p:nvPr>
            <p:ph type="body" sz="quarter" idx="13"/>
          </p:nvPr>
        </p:nvSpPr>
        <p:spPr/>
        <p:txBody>
          <a:bodyPr/>
          <a:lstStyle/>
          <a:p>
            <a:r>
              <a:rPr lang="en-GB" sz="2400" dirty="0"/>
              <a:t>Confident of growth in FY 2019 in line with expectations</a:t>
            </a:r>
          </a:p>
        </p:txBody>
      </p:sp>
      <p:sp>
        <p:nvSpPr>
          <p:cNvPr id="5" name="Slide Number Placeholder 4"/>
          <p:cNvSpPr>
            <a:spLocks noGrp="1"/>
          </p:cNvSpPr>
          <p:nvPr>
            <p:ph type="sldNum" sz="quarter" idx="4"/>
          </p:nvPr>
        </p:nvSpPr>
        <p:spPr/>
        <p:txBody>
          <a:bodyPr/>
          <a:lstStyle/>
          <a:p>
            <a:fld id="{3B3120AC-0FB0-4B1F-9EA2-DF78B8AED3C7}" type="slidenum">
              <a:rPr lang="en-GB" smtClean="0"/>
              <a:pPr/>
              <a:t>9</a:t>
            </a:fld>
            <a:endParaRPr lang="en-GB" dirty="0"/>
          </a:p>
        </p:txBody>
      </p:sp>
      <p:sp>
        <p:nvSpPr>
          <p:cNvPr id="12" name="Date Placeholder 4">
            <a:extLst>
              <a:ext uri="{FF2B5EF4-FFF2-40B4-BE49-F238E27FC236}">
                <a16:creationId xmlns:a16="http://schemas.microsoft.com/office/drawing/2014/main" id="{00B5EFF6-C607-457A-8C4C-A3BD09A02ED3}"/>
              </a:ext>
            </a:extLst>
          </p:cNvPr>
          <p:cNvSpPr>
            <a:spLocks noGrp="1"/>
          </p:cNvSpPr>
          <p:nvPr>
            <p:ph type="dt" sz="half" idx="2"/>
          </p:nvPr>
        </p:nvSpPr>
        <p:spPr>
          <a:xfrm>
            <a:off x="962026" y="4751915"/>
            <a:ext cx="1343024" cy="190499"/>
          </a:xfrm>
        </p:spPr>
        <p:txBody>
          <a:bodyPr/>
          <a:lstStyle/>
          <a:p>
            <a:r>
              <a:rPr lang="en-US"/>
              <a:t>A presentation by Wood.</a:t>
            </a:r>
            <a:endParaRPr lang="en-GB" dirty="0"/>
          </a:p>
        </p:txBody>
      </p:sp>
      <p:sp>
        <p:nvSpPr>
          <p:cNvPr id="13" name="Footer Placeholder 5">
            <a:extLst>
              <a:ext uri="{FF2B5EF4-FFF2-40B4-BE49-F238E27FC236}">
                <a16:creationId xmlns:a16="http://schemas.microsoft.com/office/drawing/2014/main" id="{4C931A48-9E6B-4D38-B2C5-69B6A900C13D}"/>
              </a:ext>
            </a:extLst>
          </p:cNvPr>
          <p:cNvSpPr>
            <a:spLocks noGrp="1"/>
          </p:cNvSpPr>
          <p:nvPr>
            <p:ph type="ftr" sz="quarter" idx="3"/>
          </p:nvPr>
        </p:nvSpPr>
        <p:spPr>
          <a:xfrm>
            <a:off x="2308011" y="4751915"/>
            <a:ext cx="5514975" cy="190800"/>
          </a:xfrm>
        </p:spPr>
        <p:txBody>
          <a:bodyPr/>
          <a:lstStyle/>
          <a:p>
            <a:endParaRPr lang="en-GB" dirty="0"/>
          </a:p>
        </p:txBody>
      </p:sp>
      <p:sp>
        <p:nvSpPr>
          <p:cNvPr id="21" name="Arrow: Chevron 20">
            <a:extLst>
              <a:ext uri="{FF2B5EF4-FFF2-40B4-BE49-F238E27FC236}">
                <a16:creationId xmlns:a16="http://schemas.microsoft.com/office/drawing/2014/main" id="{24C0D7C9-2E3B-4FC2-B3B5-BE24108DCF82}"/>
              </a:ext>
            </a:extLst>
          </p:cNvPr>
          <p:cNvSpPr/>
          <p:nvPr/>
        </p:nvSpPr>
        <p:spPr>
          <a:xfrm>
            <a:off x="357665" y="914399"/>
            <a:ext cx="2199263" cy="1569956"/>
          </a:xfrm>
          <a:prstGeom prst="chevron">
            <a:avLst>
              <a:gd name="adj" fmla="val 21879"/>
            </a:avLst>
          </a:prstGeom>
          <a:solidFill>
            <a:schemeClr val="bg1"/>
          </a:solidFill>
          <a:effectLst>
            <a:outerShdw blurRad="50800" sx="101000" sy="101000" algn="ctr" rotWithShape="0">
              <a:schemeClr val="tx1">
                <a:alpha val="20000"/>
              </a:schemeClr>
            </a:outerShdw>
          </a:effectLst>
        </p:spPr>
        <p:txBody>
          <a:bodyPr wrap="square" lIns="91440" tIns="91440" rIns="91440" bIns="91440" anchor="ctr" anchorCtr="0">
            <a:noAutofit/>
          </a:bodyPr>
          <a:lstStyle/>
          <a:p>
            <a:pPr algn="ctr" defTabSz="1219140">
              <a:spcAft>
                <a:spcPts val="1600"/>
              </a:spcAft>
            </a:pPr>
            <a:r>
              <a:rPr lang="en-GB" sz="2000" dirty="0">
                <a:solidFill>
                  <a:srgbClr val="AD4696"/>
                </a:solidFill>
                <a:latin typeface="Segoe UI"/>
              </a:rPr>
              <a:t>87% FY revenue coverage</a:t>
            </a:r>
          </a:p>
        </p:txBody>
      </p:sp>
      <p:sp>
        <p:nvSpPr>
          <p:cNvPr id="22" name="Arrow: Chevron 21">
            <a:extLst>
              <a:ext uri="{FF2B5EF4-FFF2-40B4-BE49-F238E27FC236}">
                <a16:creationId xmlns:a16="http://schemas.microsoft.com/office/drawing/2014/main" id="{B884A81C-9BCF-41BE-959F-1DCF3B942036}"/>
              </a:ext>
            </a:extLst>
          </p:cNvPr>
          <p:cNvSpPr/>
          <p:nvPr/>
        </p:nvSpPr>
        <p:spPr>
          <a:xfrm>
            <a:off x="2364705" y="914399"/>
            <a:ext cx="2365999" cy="1569956"/>
          </a:xfrm>
          <a:prstGeom prst="chevron">
            <a:avLst>
              <a:gd name="adj" fmla="val 20750"/>
            </a:avLst>
          </a:prstGeom>
          <a:solidFill>
            <a:schemeClr val="bg1"/>
          </a:solidFill>
          <a:effectLst>
            <a:outerShdw blurRad="50800" sx="101000" sy="101000" algn="ctr" rotWithShape="0">
              <a:schemeClr val="tx1">
                <a:alpha val="20000"/>
              </a:schemeClr>
            </a:outerShdw>
          </a:effectLst>
        </p:spPr>
        <p:txBody>
          <a:bodyPr wrap="square" lIns="91440" tIns="91440" rIns="91440" bIns="91440" anchor="ctr" anchorCtr="0">
            <a:noAutofit/>
          </a:bodyPr>
          <a:lstStyle/>
          <a:p>
            <a:pPr algn="ctr" defTabSz="1219140">
              <a:spcAft>
                <a:spcPts val="1600"/>
              </a:spcAft>
            </a:pPr>
            <a:r>
              <a:rPr lang="en-GB" sz="2000" dirty="0">
                <a:solidFill>
                  <a:srgbClr val="AD4696"/>
                </a:solidFill>
                <a:latin typeface="Segoe UI"/>
              </a:rPr>
              <a:t>BU FY     revenue growth</a:t>
            </a:r>
          </a:p>
        </p:txBody>
      </p:sp>
      <p:sp>
        <p:nvSpPr>
          <p:cNvPr id="24" name="Arrow: Chevron 23">
            <a:extLst>
              <a:ext uri="{FF2B5EF4-FFF2-40B4-BE49-F238E27FC236}">
                <a16:creationId xmlns:a16="http://schemas.microsoft.com/office/drawing/2014/main" id="{D50D6731-59CA-4036-817F-D837D223C216}"/>
              </a:ext>
            </a:extLst>
          </p:cNvPr>
          <p:cNvSpPr/>
          <p:nvPr/>
        </p:nvSpPr>
        <p:spPr>
          <a:xfrm>
            <a:off x="4558193" y="914399"/>
            <a:ext cx="2274174" cy="1569955"/>
          </a:xfrm>
          <a:prstGeom prst="chevron">
            <a:avLst>
              <a:gd name="adj" fmla="val 20568"/>
            </a:avLst>
          </a:prstGeom>
          <a:solidFill>
            <a:schemeClr val="bg1"/>
          </a:solidFill>
          <a:effectLst>
            <a:outerShdw blurRad="50800" sx="101000" sy="101000" algn="ctr" rotWithShape="0">
              <a:schemeClr val="tx1">
                <a:alpha val="20000"/>
              </a:schemeClr>
            </a:outerShdw>
          </a:effectLst>
        </p:spPr>
        <p:txBody>
          <a:bodyPr wrap="square" lIns="91440" tIns="91440" rIns="0" bIns="91440" anchor="ctr" anchorCtr="0">
            <a:noAutofit/>
          </a:bodyPr>
          <a:lstStyle/>
          <a:p>
            <a:pPr algn="ctr" defTabSz="1219140">
              <a:spcAft>
                <a:spcPts val="1600"/>
              </a:spcAft>
            </a:pPr>
            <a:r>
              <a:rPr lang="en-GB" sz="2000" dirty="0">
                <a:solidFill>
                  <a:srgbClr val="AD4696"/>
                </a:solidFill>
                <a:latin typeface="Segoe UI"/>
              </a:rPr>
              <a:t>EBITDA growth with H2 weighting</a:t>
            </a:r>
          </a:p>
        </p:txBody>
      </p:sp>
    </p:spTree>
    <p:extLst>
      <p:ext uri="{BB962C8B-B14F-4D97-AF65-F5344CB8AC3E}">
        <p14:creationId xmlns:p14="http://schemas.microsoft.com/office/powerpoint/2010/main" val="3293984718"/>
      </p:ext>
    </p:extLst>
  </p:cSld>
  <p:clrMapOvr>
    <a:masterClrMapping/>
  </p:clrMapOvr>
</p:sld>
</file>

<file path=ppt/theme/theme1.xml><?xml version="1.0" encoding="utf-8"?>
<a:theme xmlns:a="http://schemas.openxmlformats.org/drawingml/2006/main" name="WOOD presentation template 16 9">
  <a:themeElements>
    <a:clrScheme name="Wood">
      <a:dk1>
        <a:srgbClr val="233845"/>
      </a:dk1>
      <a:lt1>
        <a:sysClr val="window" lastClr="FFFFFF"/>
      </a:lt1>
      <a:dk2>
        <a:srgbClr val="233845"/>
      </a:dk2>
      <a:lt2>
        <a:srgbClr val="FFFFFF"/>
      </a:lt2>
      <a:accent1>
        <a:srgbClr val="884C91"/>
      </a:accent1>
      <a:accent2>
        <a:srgbClr val="2DBDB6"/>
      </a:accent2>
      <a:accent3>
        <a:srgbClr val="88C540"/>
      </a:accent3>
      <a:accent4>
        <a:srgbClr val="233845"/>
      </a:accent4>
      <a:accent5>
        <a:srgbClr val="BFC2C8"/>
      </a:accent5>
      <a:accent6>
        <a:srgbClr val="8F96A0"/>
      </a:accent6>
      <a:hlink>
        <a:srgbClr val="884C91"/>
      </a:hlink>
      <a:folHlink>
        <a:srgbClr val="2DBDB6"/>
      </a:folHlink>
    </a:clrScheme>
    <a:fontScheme name="Wood Theme">
      <a:majorFont>
        <a:latin typeface="Segoe UI"/>
        <a:ea typeface=""/>
        <a:cs typeface=""/>
      </a:majorFont>
      <a:minorFont>
        <a:latin typeface="Segoe U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175">
          <a:solidFill>
            <a:srgbClr val="2C3D49"/>
          </a:solidFill>
          <a:headEnd type="arrow"/>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itchSuite">
    <a:dk1>
      <a:sysClr val="windowText" lastClr="000000"/>
    </a:dk1>
    <a:lt1>
      <a:sysClr val="window" lastClr="FFFFFF"/>
    </a:lt1>
    <a:dk2>
      <a:srgbClr val="66A2BC"/>
    </a:dk2>
    <a:lt2>
      <a:srgbClr val="7B71A0"/>
    </a:lt2>
    <a:accent1>
      <a:srgbClr val="003868"/>
    </a:accent1>
    <a:accent2>
      <a:srgbClr val="7898B3"/>
    </a:accent2>
    <a:accent3>
      <a:srgbClr val="B2C2D1"/>
    </a:accent3>
    <a:accent4>
      <a:srgbClr val="6B7176"/>
    </a:accent4>
    <a:accent5>
      <a:srgbClr val="DADBDD"/>
    </a:accent5>
    <a:accent6>
      <a:srgbClr val="7B7C41"/>
    </a:accent6>
    <a:hlink>
      <a:srgbClr val="255B89"/>
    </a:hlink>
    <a:folHlink>
      <a:srgbClr val="6688A4"/>
    </a:folHlink>
  </a:clrScheme>
  <a:fontScheme name="PitchSuite Fonts">
    <a:majorFont>
      <a:latin typeface="Credit Suisse Type Light"/>
      <a:ea typeface=""/>
      <a:cs typeface=""/>
    </a:majorFont>
    <a:minorFont>
      <a:latin typeface="Credit Suisse Type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ustomer xmlns="e759edbc-a6f7-4d40-94b5-f4ab24715002">
      <UserInfo>
        <DisplayName/>
        <AccountId xsi:nil="true"/>
        <AccountType/>
      </UserInfo>
    </Customer>
    <Designer xmlns="e759edbc-a6f7-4d40-94b5-f4ab24715002">
      <UserInfo>
        <DisplayName/>
        <AccountId xsi:nil="true"/>
        <AccountType/>
      </UserInfo>
    </Designer>
    <Description0 xmlns="e759edbc-a6f7-4d40-94b5-f4ab24715002" xsi:nil="true"/>
    <Material xmlns="e759edbc-a6f7-4d40-94b5-f4ab24715002" xsi:nil="true"/>
    <RequestDate xmlns="e759edbc-a6f7-4d40-94b5-f4ab24715002" xsi:nil="true"/>
    <Company xmlns="e759edbc-a6f7-4d40-94b5-f4ab2471500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26619290789814AA7392FA64AE2F716" ma:contentTypeVersion="20" ma:contentTypeDescription="Create a new document." ma:contentTypeScope="" ma:versionID="cd12d92c8b0955ca7a3c7ef2b6abc67e">
  <xsd:schema xmlns:xsd="http://www.w3.org/2001/XMLSchema" xmlns:xs="http://www.w3.org/2001/XMLSchema" xmlns:p="http://schemas.microsoft.com/office/2006/metadata/properties" xmlns:ns2="e759edbc-a6f7-4d40-94b5-f4ab24715002" xmlns:ns3="291f4ef8-32fe-4d68-bba8-246a9c8ad8ec" targetNamespace="http://schemas.microsoft.com/office/2006/metadata/properties" ma:root="true" ma:fieldsID="216fd24d7c42226a131440152e4fdd36" ns2:_="" ns3:_="">
    <xsd:import namespace="e759edbc-a6f7-4d40-94b5-f4ab24715002"/>
    <xsd:import namespace="291f4ef8-32fe-4d68-bba8-246a9c8ad8ec"/>
    <xsd:element name="properties">
      <xsd:complexType>
        <xsd:sequence>
          <xsd:element name="documentManagement">
            <xsd:complexType>
              <xsd:all>
                <xsd:element ref="ns2:Description0" minOccurs="0"/>
                <xsd:element ref="ns2:Material" minOccurs="0"/>
                <xsd:element ref="ns2:Customer" minOccurs="0"/>
                <xsd:element ref="ns2:RequestDate" minOccurs="0"/>
                <xsd:element ref="ns2:Designer" minOccurs="0"/>
                <xsd:element ref="ns2:Company" minOccurs="0"/>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59edbc-a6f7-4d40-94b5-f4ab24715002" elementFormDefault="qualified">
    <xsd:import namespace="http://schemas.microsoft.com/office/2006/documentManagement/types"/>
    <xsd:import namespace="http://schemas.microsoft.com/office/infopath/2007/PartnerControls"/>
    <xsd:element name="Description0" ma:index="1" nillable="true" ma:displayName="Description" ma:internalName="Description0" ma:readOnly="false">
      <xsd:simpleType>
        <xsd:restriction base="dms:Text">
          <xsd:maxLength value="255"/>
        </xsd:restriction>
      </xsd:simpleType>
    </xsd:element>
    <xsd:element name="Material" ma:index="2" nillable="true" ma:displayName="Material" ma:internalName="Material" ma:readOnly="false">
      <xsd:simpleType>
        <xsd:restriction base="dms:Text">
          <xsd:maxLength value="255"/>
        </xsd:restriction>
      </xsd:simpleType>
    </xsd:element>
    <xsd:element name="Customer" ma:index="3" nillable="true" ma:displayName="Customer" ma:list="UserInfo" ma:SharePointGroup="0" ma:internalName="Custom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estDate" ma:index="4" nillable="true" ma:displayName="Request Date" ma:format="DateOnly" ma:internalName="RequestDate" ma:readOnly="false">
      <xsd:simpleType>
        <xsd:restriction base="dms:DateTime"/>
      </xsd:simpleType>
    </xsd:element>
    <xsd:element name="Designer" ma:index="5" nillable="true" ma:displayName="Designer" ma:list="UserInfo" ma:SharePointGroup="0" ma:internalName="Desig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mpany" ma:index="7" nillable="true" ma:displayName="Company" ma:internalName="Company" ma:readOnly="false">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AutoKeyPoints" ma:index="24" nillable="true" ma:displayName="MediaServiceAutoKeyPoints" ma:hidden="true" ma:internalName="MediaServiceAutoKeyPoints" ma:readOnly="true">
      <xsd:simpleType>
        <xsd:restriction base="dms:Note"/>
      </xsd:simpleType>
    </xsd:element>
    <xsd:element name="MediaServiceKeyPoints" ma:index="2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91f4ef8-32fe-4d68-bba8-246a9c8ad8ec"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621BEC-66F0-480F-9391-0F84557B47DB}">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291f4ef8-32fe-4d68-bba8-246a9c8ad8ec"/>
    <ds:schemaRef ds:uri="http://purl.org/dc/elements/1.1/"/>
    <ds:schemaRef ds:uri="http://schemas.microsoft.com/office/2006/metadata/properties"/>
    <ds:schemaRef ds:uri="e759edbc-a6f7-4d40-94b5-f4ab24715002"/>
    <ds:schemaRef ds:uri="http://www.w3.org/XML/1998/namespace"/>
    <ds:schemaRef ds:uri="http://purl.org/dc/dcmitype/"/>
  </ds:schemaRefs>
</ds:datastoreItem>
</file>

<file path=customXml/itemProps2.xml><?xml version="1.0" encoding="utf-8"?>
<ds:datastoreItem xmlns:ds="http://schemas.openxmlformats.org/officeDocument/2006/customXml" ds:itemID="{660AC659-1296-464F-B912-729E62B16A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759edbc-a6f7-4d40-94b5-f4ab24715002"/>
    <ds:schemaRef ds:uri="291f4ef8-32fe-4d68-bba8-246a9c8ad8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C200F15-3759-4F16-9F17-83D8134F3BC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WOOD presentation template 16 9</Template>
  <TotalTime>21114</TotalTime>
  <Words>1780</Words>
  <Application>Microsoft Macintosh PowerPoint</Application>
  <PresentationFormat>On-screen Show (16:9)</PresentationFormat>
  <Paragraphs>617</Paragraphs>
  <Slides>25</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Credit Suisse Type Light</vt:lpstr>
      <vt:lpstr>Segoe UI</vt:lpstr>
      <vt:lpstr>Segoe UI Light</vt:lpstr>
      <vt:lpstr>WOOD presentation template 16 9</vt:lpstr>
      <vt:lpstr>Half year results 2019</vt:lpstr>
      <vt:lpstr>PowerPoint Presentation</vt:lpstr>
      <vt:lpstr>Financial Performance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Positioning for growth</vt:lpstr>
      <vt:lpstr>PowerPoint Presentation</vt:lpstr>
      <vt:lpstr>PowerPoint Presentation</vt:lpstr>
      <vt:lpstr>PowerPoint Presentation</vt:lpstr>
      <vt:lpstr>PowerPoint Presentation</vt:lpstr>
      <vt:lpstr>PowerPoint Presentation</vt:lpstr>
      <vt:lpstr>Appendix</vt:lpstr>
      <vt:lpstr>PowerPoint Presentation</vt:lpstr>
      <vt:lpstr>PowerPoint Presentation</vt:lpstr>
      <vt:lpstr>PowerPoint Presentation</vt:lpstr>
      <vt:lpstr>PowerPoint Presentation</vt:lpstr>
      <vt:lpstr>PowerPoint Presentation</vt:lpstr>
    </vt:vector>
  </TitlesOfParts>
  <Manager/>
  <Company>Wood plc</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Interim Results presentation</dc:title>
  <dc:subject>Financial Results</dc:subject>
  <dc:creator>Wood plc</dc:creator>
  <cp:keywords>2019 Interim Results presentation</cp:keywords>
  <dc:description/>
  <cp:lastModifiedBy>Young, James W</cp:lastModifiedBy>
  <cp:revision>1943</cp:revision>
  <cp:lastPrinted>2019-08-19T18:13:45Z</cp:lastPrinted>
  <dcterms:created xsi:type="dcterms:W3CDTF">2018-01-11T08:00:14Z</dcterms:created>
  <dcterms:modified xsi:type="dcterms:W3CDTF">2019-08-20T08:39:58Z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
    <vt:lpwstr>Powerpoint</vt:lpwstr>
  </property>
  <property fmtid="{D5CDD505-2E9C-101B-9397-08002B2CF9AE}" pid="3" name="ContentTypeId">
    <vt:lpwstr>0x010100C26619290789814AA7392FA64AE2F716</vt:lpwstr>
  </property>
</Properties>
</file>